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Lst>
  <p:notesMasterIdLst>
    <p:notesMasterId r:id="rId43"/>
  </p:notesMasterIdLst>
  <p:sldIdLst>
    <p:sldId id="256" r:id="rId5"/>
    <p:sldId id="334" r:id="rId6"/>
    <p:sldId id="335" r:id="rId7"/>
    <p:sldId id="297" r:id="rId8"/>
    <p:sldId id="296" r:id="rId9"/>
    <p:sldId id="371" r:id="rId10"/>
    <p:sldId id="340" r:id="rId11"/>
    <p:sldId id="341" r:id="rId12"/>
    <p:sldId id="342" r:id="rId13"/>
    <p:sldId id="343" r:id="rId14"/>
    <p:sldId id="372" r:id="rId15"/>
    <p:sldId id="264" r:id="rId16"/>
    <p:sldId id="258" r:id="rId17"/>
    <p:sldId id="259" r:id="rId18"/>
    <p:sldId id="260" r:id="rId19"/>
    <p:sldId id="261" r:id="rId20"/>
    <p:sldId id="262" r:id="rId21"/>
    <p:sldId id="420" r:id="rId22"/>
    <p:sldId id="428" r:id="rId23"/>
    <p:sldId id="421" r:id="rId24"/>
    <p:sldId id="422" r:id="rId25"/>
    <p:sldId id="423" r:id="rId26"/>
    <p:sldId id="424" r:id="rId27"/>
    <p:sldId id="425" r:id="rId28"/>
    <p:sldId id="426" r:id="rId29"/>
    <p:sldId id="427" r:id="rId30"/>
    <p:sldId id="265" r:id="rId31"/>
    <p:sldId id="266" r:id="rId32"/>
    <p:sldId id="267" r:id="rId33"/>
    <p:sldId id="268" r:id="rId34"/>
    <p:sldId id="269" r:id="rId35"/>
    <p:sldId id="270" r:id="rId36"/>
    <p:sldId id="271" r:id="rId37"/>
    <p:sldId id="373" r:id="rId38"/>
    <p:sldId id="417" r:id="rId39"/>
    <p:sldId id="416" r:id="rId40"/>
    <p:sldId id="418" r:id="rId41"/>
    <p:sldId id="419"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bhim Harnawal, Ramkisan" userId="S::703293421@genpact.com::0e6ad4ef-65aa-4bb3-800b-28117592f8fb" providerId="AD" clId="Web-{C6C10CA2-DBC5-B6E3-B612-FA0D79E89A9C}"/>
    <pc:docChg chg="modSld">
      <pc:chgData name="Balbhim Harnawal, Ramkisan" userId="S::703293421@genpact.com::0e6ad4ef-65aa-4bb3-800b-28117592f8fb" providerId="AD" clId="Web-{C6C10CA2-DBC5-B6E3-B612-FA0D79E89A9C}" dt="2023-02-23T12:50:21.447" v="11" actId="1076"/>
      <pc:docMkLst>
        <pc:docMk/>
      </pc:docMkLst>
      <pc:sldChg chg="addSp modSp">
        <pc:chgData name="Balbhim Harnawal, Ramkisan" userId="S::703293421@genpact.com::0e6ad4ef-65aa-4bb3-800b-28117592f8fb" providerId="AD" clId="Web-{C6C10CA2-DBC5-B6E3-B612-FA0D79E89A9C}" dt="2023-02-23T12:50:21.447" v="11" actId="1076"/>
        <pc:sldMkLst>
          <pc:docMk/>
          <pc:sldMk cId="3570073702" sldId="340"/>
        </pc:sldMkLst>
        <pc:spChg chg="mod">
          <ac:chgData name="Balbhim Harnawal, Ramkisan" userId="S::703293421@genpact.com::0e6ad4ef-65aa-4bb3-800b-28117592f8fb" providerId="AD" clId="Web-{C6C10CA2-DBC5-B6E3-B612-FA0D79E89A9C}" dt="2023-02-23T12:49:27.023" v="4" actId="14100"/>
          <ac:spMkLst>
            <pc:docMk/>
            <pc:sldMk cId="3570073702" sldId="340"/>
            <ac:spMk id="2" creationId="{ED28C084-5ED1-437A-977D-C8095B3928BA}"/>
          </ac:spMkLst>
        </pc:spChg>
        <pc:spChg chg="add mod">
          <ac:chgData name="Balbhim Harnawal, Ramkisan" userId="S::703293421@genpact.com::0e6ad4ef-65aa-4bb3-800b-28117592f8fb" providerId="AD" clId="Web-{C6C10CA2-DBC5-B6E3-B612-FA0D79E89A9C}" dt="2023-02-23T12:50:21.447" v="11" actId="1076"/>
          <ac:spMkLst>
            <pc:docMk/>
            <pc:sldMk cId="3570073702" sldId="340"/>
            <ac:spMk id="4" creationId="{B3BA9C23-ED97-328B-5052-0B3A767A94D3}"/>
          </ac:spMkLst>
        </pc:spChg>
        <pc:picChg chg="mod">
          <ac:chgData name="Balbhim Harnawal, Ramkisan" userId="S::703293421@genpact.com::0e6ad4ef-65aa-4bb3-800b-28117592f8fb" providerId="AD" clId="Web-{C6C10CA2-DBC5-B6E3-B612-FA0D79E89A9C}" dt="2023-02-23T12:50:11.760" v="10" actId="1076"/>
          <ac:picMkLst>
            <pc:docMk/>
            <pc:sldMk cId="3570073702" sldId="340"/>
            <ac:picMk id="6" creationId="{DBEC4788-644A-484B-AD52-E2301F9935AB}"/>
          </ac:picMkLst>
        </pc:picChg>
      </pc:sldChg>
    </pc:docChg>
  </pc:docChgLst>
  <pc:docChgLst>
    <pc:chgData name="Dingi, Yamini" userId="S::703304233@genpact.com::eeebfdd6-2e2e-403d-ba47-71e31e74a150" providerId="AD" clId="Web-{2EA98664-CCA6-4BD4-BF34-B2BEC83AC080}"/>
    <pc:docChg chg="addSld delSld modSld">
      <pc:chgData name="Dingi, Yamini" userId="S::703304233@genpact.com::eeebfdd6-2e2e-403d-ba47-71e31e74a150" providerId="AD" clId="Web-{2EA98664-CCA6-4BD4-BF34-B2BEC83AC080}" dt="2023-02-21T09:15:38.574" v="14"/>
      <pc:docMkLst>
        <pc:docMk/>
      </pc:docMkLst>
      <pc:sldChg chg="del">
        <pc:chgData name="Dingi, Yamini" userId="S::703304233@genpact.com::eeebfdd6-2e2e-403d-ba47-71e31e74a150" providerId="AD" clId="Web-{2EA98664-CCA6-4BD4-BF34-B2BEC83AC080}" dt="2023-02-21T09:15:06.402" v="5"/>
        <pc:sldMkLst>
          <pc:docMk/>
          <pc:sldMk cId="0" sldId="263"/>
        </pc:sldMkLst>
      </pc:sldChg>
      <pc:sldChg chg="delSp modSp">
        <pc:chgData name="Dingi, Yamini" userId="S::703304233@genpact.com::eeebfdd6-2e2e-403d-ba47-71e31e74a150" providerId="AD" clId="Web-{2EA98664-CCA6-4BD4-BF34-B2BEC83AC080}" dt="2023-02-21T09:14:44.089" v="4"/>
        <pc:sldMkLst>
          <pc:docMk/>
          <pc:sldMk cId="2188274099" sldId="372"/>
        </pc:sldMkLst>
        <pc:spChg chg="mod">
          <ac:chgData name="Dingi, Yamini" userId="S::703304233@genpact.com::eeebfdd6-2e2e-403d-ba47-71e31e74a150" providerId="AD" clId="Web-{2EA98664-CCA6-4BD4-BF34-B2BEC83AC080}" dt="2023-02-21T09:14:35.276" v="3" actId="20577"/>
          <ac:spMkLst>
            <pc:docMk/>
            <pc:sldMk cId="2188274099" sldId="372"/>
            <ac:spMk id="2" creationId="{F4DB8537-F056-440F-97CC-082569BDF90A}"/>
          </ac:spMkLst>
        </pc:spChg>
        <pc:spChg chg="del">
          <ac:chgData name="Dingi, Yamini" userId="S::703304233@genpact.com::eeebfdd6-2e2e-403d-ba47-71e31e74a150" providerId="AD" clId="Web-{2EA98664-CCA6-4BD4-BF34-B2BEC83AC080}" dt="2023-02-21T09:14:44.089" v="4"/>
          <ac:spMkLst>
            <pc:docMk/>
            <pc:sldMk cId="2188274099" sldId="372"/>
            <ac:spMk id="3" creationId="{48F4AD3C-CD44-4F84-8208-8C10E87A5858}"/>
          </ac:spMkLst>
        </pc:spChg>
      </pc:sldChg>
      <pc:sldChg chg="delSp modSp new">
        <pc:chgData name="Dingi, Yamini" userId="S::703304233@genpact.com::eeebfdd6-2e2e-403d-ba47-71e31e74a150" providerId="AD" clId="Web-{2EA98664-CCA6-4BD4-BF34-B2BEC83AC080}" dt="2023-02-21T09:15:38.574" v="14"/>
        <pc:sldMkLst>
          <pc:docMk/>
          <pc:sldMk cId="1852389306" sldId="428"/>
        </pc:sldMkLst>
        <pc:spChg chg="mod">
          <ac:chgData name="Dingi, Yamini" userId="S::703304233@genpact.com::eeebfdd6-2e2e-403d-ba47-71e31e74a150" providerId="AD" clId="Web-{2EA98664-CCA6-4BD4-BF34-B2BEC83AC080}" dt="2023-02-21T09:15:33.449" v="13" actId="20577"/>
          <ac:spMkLst>
            <pc:docMk/>
            <pc:sldMk cId="1852389306" sldId="428"/>
            <ac:spMk id="2" creationId="{9B7A2DA6-4C72-880F-BB9E-1BF1BB6232D7}"/>
          </ac:spMkLst>
        </pc:spChg>
        <pc:spChg chg="del">
          <ac:chgData name="Dingi, Yamini" userId="S::703304233@genpact.com::eeebfdd6-2e2e-403d-ba47-71e31e74a150" providerId="AD" clId="Web-{2EA98664-CCA6-4BD4-BF34-B2BEC83AC080}" dt="2023-02-21T09:15:38.574" v="14"/>
          <ac:spMkLst>
            <pc:docMk/>
            <pc:sldMk cId="1852389306" sldId="428"/>
            <ac:spMk id="3" creationId="{8C134D13-57DC-4C93-66B1-A432CE188CE3}"/>
          </ac:spMkLst>
        </pc:spChg>
      </pc:sldChg>
    </pc:docChg>
  </pc:docChgLst>
  <pc:docChgLst>
    <pc:chgData name="Gupta, Tushar" userId="6862beb5-44fe-42f1-a5ed-949ffa42848f" providerId="ADAL" clId="{CFBA72B0-CEED-4963-847E-DE2BFB0E0034}"/>
    <pc:docChg chg="modSld">
      <pc:chgData name="Gupta, Tushar" userId="6862beb5-44fe-42f1-a5ed-949ffa42848f" providerId="ADAL" clId="{CFBA72B0-CEED-4963-847E-DE2BFB0E0034}" dt="2023-06-22T06:55:29.213" v="0" actId="1076"/>
      <pc:docMkLst>
        <pc:docMk/>
      </pc:docMkLst>
      <pc:sldChg chg="modSp mod">
        <pc:chgData name="Gupta, Tushar" userId="6862beb5-44fe-42f1-a5ed-949ffa42848f" providerId="ADAL" clId="{CFBA72B0-CEED-4963-847E-DE2BFB0E0034}" dt="2023-06-22T06:55:29.213" v="0" actId="1076"/>
        <pc:sldMkLst>
          <pc:docMk/>
          <pc:sldMk cId="2022132453" sldId="296"/>
        </pc:sldMkLst>
        <pc:spChg chg="mod">
          <ac:chgData name="Gupta, Tushar" userId="6862beb5-44fe-42f1-a5ed-949ffa42848f" providerId="ADAL" clId="{CFBA72B0-CEED-4963-847E-DE2BFB0E0034}" dt="2023-06-22T06:55:29.213" v="0" actId="1076"/>
          <ac:spMkLst>
            <pc:docMk/>
            <pc:sldMk cId="2022132453" sldId="296"/>
            <ac:spMk id="3" creationId="{C8AC2AA7-A348-41F2-8510-6F228DAC1CD7}"/>
          </ac:spMkLst>
        </pc:spChg>
      </pc:sldChg>
    </pc:docChg>
  </pc:docChgLst>
  <pc:docChgLst>
    <pc:chgData name="Ahuja, Muskan Rakesh" userId="S::703344254@genpact.com::4378c3ca-c440-4d13-be13-9d338b537ae5" providerId="AD" clId="Web-{0A6220A6-FF44-241B-0E9A-2434090EE464}"/>
    <pc:docChg chg="sldOrd">
      <pc:chgData name="Ahuja, Muskan Rakesh" userId="S::703344254@genpact.com::4378c3ca-c440-4d13-be13-9d338b537ae5" providerId="AD" clId="Web-{0A6220A6-FF44-241B-0E9A-2434090EE464}" dt="2023-04-28T12:11:59.611" v="0"/>
      <pc:docMkLst>
        <pc:docMk/>
      </pc:docMkLst>
      <pc:sldChg chg="ord">
        <pc:chgData name="Ahuja, Muskan Rakesh" userId="S::703344254@genpact.com::4378c3ca-c440-4d13-be13-9d338b537ae5" providerId="AD" clId="Web-{0A6220A6-FF44-241B-0E9A-2434090EE464}" dt="2023-04-28T12:11:59.611" v="0"/>
        <pc:sldMkLst>
          <pc:docMk/>
          <pc:sldMk cId="1979389219" sldId="417"/>
        </pc:sldMkLst>
      </pc:sldChg>
    </pc:docChg>
  </pc:docChgLst>
  <pc:docChgLst>
    <pc:chgData name="Reddy, Sama" userId="S::850066874@genpact.com::c827e87e-f8f9-4528-9044-860102ee6f67" providerId="AD" clId="Web-{54287743-C7EB-40F1-A75F-0298897B2DA4}"/>
    <pc:docChg chg="modSld">
      <pc:chgData name="Reddy, Sama" userId="S::850066874@genpact.com::c827e87e-f8f9-4528-9044-860102ee6f67" providerId="AD" clId="Web-{54287743-C7EB-40F1-A75F-0298897B2DA4}" dt="2023-06-20T09:45:45.715" v="1" actId="1076"/>
      <pc:docMkLst>
        <pc:docMk/>
      </pc:docMkLst>
      <pc:sldChg chg="modSp">
        <pc:chgData name="Reddy, Sama" userId="S::850066874@genpact.com::c827e87e-f8f9-4528-9044-860102ee6f67" providerId="AD" clId="Web-{54287743-C7EB-40F1-A75F-0298897B2DA4}" dt="2023-06-20T09:45:45.715" v="1" actId="1076"/>
        <pc:sldMkLst>
          <pc:docMk/>
          <pc:sldMk cId="1410211189" sldId="297"/>
        </pc:sldMkLst>
        <pc:spChg chg="mod">
          <ac:chgData name="Reddy, Sama" userId="S::850066874@genpact.com::c827e87e-f8f9-4528-9044-860102ee6f67" providerId="AD" clId="Web-{54287743-C7EB-40F1-A75F-0298897B2DA4}" dt="2023-06-20T09:45:00.354" v="0" actId="1076"/>
          <ac:spMkLst>
            <pc:docMk/>
            <pc:sldMk cId="1410211189" sldId="297"/>
            <ac:spMk id="19" creationId="{0173B82E-B7C7-4F4E-9C4B-66348C11B3EF}"/>
          </ac:spMkLst>
        </pc:spChg>
        <pc:graphicFrameChg chg="mod">
          <ac:chgData name="Reddy, Sama" userId="S::850066874@genpact.com::c827e87e-f8f9-4528-9044-860102ee6f67" providerId="AD" clId="Web-{54287743-C7EB-40F1-A75F-0298897B2DA4}" dt="2023-06-20T09:45:45.715" v="1" actId="1076"/>
          <ac:graphicFrameMkLst>
            <pc:docMk/>
            <pc:sldMk cId="1410211189" sldId="297"/>
            <ac:graphicFrameMk id="13" creationId="{871BE413-5AB8-4905-A96B-7ABA13E8A380}"/>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9E1C2-6A0D-4407-9A19-C108BEF73BB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83FAD00-DCFA-4A54-8770-720C0463ADF6}">
      <dgm:prSet custT="1"/>
      <dgm:spPr/>
      <dgm:t>
        <a:bodyPr/>
        <a:lstStyle/>
        <a:p>
          <a:pPr>
            <a:lnSpc>
              <a:spcPct val="100000"/>
            </a:lnSpc>
          </a:pPr>
          <a:r>
            <a:rPr lang="en-US" sz="1600"/>
            <a:t>A single platform – single source for all data</a:t>
          </a:r>
        </a:p>
      </dgm:t>
    </dgm:pt>
    <dgm:pt modelId="{9ED9C35D-D773-4709-8226-2E4E02736FC5}" type="parTrans" cxnId="{F84BCBE8-613D-4A91-8150-96E78CBF1818}">
      <dgm:prSet/>
      <dgm:spPr/>
      <dgm:t>
        <a:bodyPr/>
        <a:lstStyle/>
        <a:p>
          <a:endParaRPr lang="en-US"/>
        </a:p>
      </dgm:t>
    </dgm:pt>
    <dgm:pt modelId="{CF839D0E-B664-473B-A6DD-EEE399AD19C3}" type="sibTrans" cxnId="{F84BCBE8-613D-4A91-8150-96E78CBF1818}">
      <dgm:prSet/>
      <dgm:spPr/>
      <dgm:t>
        <a:bodyPr/>
        <a:lstStyle/>
        <a:p>
          <a:endParaRPr lang="en-US"/>
        </a:p>
      </dgm:t>
    </dgm:pt>
    <dgm:pt modelId="{C53CD02B-6168-46B5-B009-5223D87CB678}">
      <dgm:prSet custT="1"/>
      <dgm:spPr/>
      <dgm:t>
        <a:bodyPr/>
        <a:lstStyle/>
        <a:p>
          <a:pPr>
            <a:lnSpc>
              <a:spcPct val="100000"/>
            </a:lnSpc>
          </a:pPr>
          <a:r>
            <a:rPr lang="en-US" sz="1600"/>
            <a:t>Secure and governed access to all data (</a:t>
          </a:r>
          <a:r>
            <a:rPr lang="en-IN" sz="1600"/>
            <a:t>zero-copy cloning)</a:t>
          </a:r>
          <a:endParaRPr lang="en-US" sz="1600"/>
        </a:p>
      </dgm:t>
    </dgm:pt>
    <dgm:pt modelId="{07A9B764-EC7C-4EE6-8D54-1CAF2886820D}" type="parTrans" cxnId="{27A4F79F-E5C6-4177-8BF9-70672D72941D}">
      <dgm:prSet/>
      <dgm:spPr/>
      <dgm:t>
        <a:bodyPr/>
        <a:lstStyle/>
        <a:p>
          <a:endParaRPr lang="en-US"/>
        </a:p>
      </dgm:t>
    </dgm:pt>
    <dgm:pt modelId="{F6095974-394E-4166-9222-EB8FAB080D6B}" type="sibTrans" cxnId="{27A4F79F-E5C6-4177-8BF9-70672D72941D}">
      <dgm:prSet/>
      <dgm:spPr/>
      <dgm:t>
        <a:bodyPr/>
        <a:lstStyle/>
        <a:p>
          <a:endParaRPr lang="en-US"/>
        </a:p>
      </dgm:t>
    </dgm:pt>
    <dgm:pt modelId="{C09A8D18-B6DB-4C32-9FBA-59E51E128458}">
      <dgm:prSet custT="1"/>
      <dgm:spPr/>
      <dgm:t>
        <a:bodyPr/>
        <a:lstStyle/>
        <a:p>
          <a:pPr>
            <a:lnSpc>
              <a:spcPct val="100000"/>
            </a:lnSpc>
          </a:pPr>
          <a:r>
            <a:rPr lang="en-US" sz="1600"/>
            <a:t>Near-zero maintenance</a:t>
          </a:r>
        </a:p>
      </dgm:t>
    </dgm:pt>
    <dgm:pt modelId="{7E5038C0-E3F9-499C-ABB3-4B20347B5B2B}" type="parTrans" cxnId="{03E5E5E1-FAFA-4B49-9CC3-C4C8423B1EE1}">
      <dgm:prSet/>
      <dgm:spPr/>
      <dgm:t>
        <a:bodyPr/>
        <a:lstStyle/>
        <a:p>
          <a:endParaRPr lang="en-US"/>
        </a:p>
      </dgm:t>
    </dgm:pt>
    <dgm:pt modelId="{A103EAC0-6153-4C28-B9AE-3AF1213421B0}" type="sibTrans" cxnId="{03E5E5E1-FAFA-4B49-9CC3-C4C8423B1EE1}">
      <dgm:prSet/>
      <dgm:spPr/>
      <dgm:t>
        <a:bodyPr/>
        <a:lstStyle/>
        <a:p>
          <a:endParaRPr lang="en-US"/>
        </a:p>
      </dgm:t>
    </dgm:pt>
    <dgm:pt modelId="{DB63C346-9141-4023-B9CD-4242489A8A0B}">
      <dgm:prSet custT="1"/>
      <dgm:spPr/>
      <dgm:t>
        <a:bodyPr/>
        <a:lstStyle/>
        <a:p>
          <a:pPr>
            <a:lnSpc>
              <a:spcPct val="100000"/>
            </a:lnSpc>
          </a:pPr>
          <a:r>
            <a:rPr lang="en-US" sz="1600"/>
            <a:t>Unlimited scalability</a:t>
          </a:r>
        </a:p>
      </dgm:t>
    </dgm:pt>
    <dgm:pt modelId="{30CABC98-2018-4A7D-A46B-D3FD3F1169CC}" type="parTrans" cxnId="{7ED0D97E-6A2D-4F38-8F1D-486955D5375C}">
      <dgm:prSet/>
      <dgm:spPr/>
      <dgm:t>
        <a:bodyPr/>
        <a:lstStyle/>
        <a:p>
          <a:endParaRPr lang="en-US"/>
        </a:p>
      </dgm:t>
    </dgm:pt>
    <dgm:pt modelId="{26CEFAD1-770D-4B9A-8DF9-872113AC7BE1}" type="sibTrans" cxnId="{7ED0D97E-6A2D-4F38-8F1D-486955D5375C}">
      <dgm:prSet/>
      <dgm:spPr/>
      <dgm:t>
        <a:bodyPr/>
        <a:lstStyle/>
        <a:p>
          <a:endParaRPr lang="en-US"/>
        </a:p>
      </dgm:t>
    </dgm:pt>
    <dgm:pt modelId="{65FDFAB1-A3A1-4691-8167-11B6432F0DC9}">
      <dgm:prSet custT="1"/>
      <dgm:spPr/>
      <dgm:t>
        <a:bodyPr/>
        <a:lstStyle/>
        <a:p>
          <a:pPr>
            <a:lnSpc>
              <a:spcPct val="100000"/>
            </a:lnSpc>
          </a:pPr>
          <a:r>
            <a:rPr lang="en-IN" sz="1600"/>
            <a:t>Semi-structured data support</a:t>
          </a:r>
          <a:endParaRPr lang="en-US" sz="1600"/>
        </a:p>
      </dgm:t>
    </dgm:pt>
    <dgm:pt modelId="{A60DCA22-0A57-478B-BF6D-65FF2795397B}" type="parTrans" cxnId="{15A98210-255C-4E69-9CA8-4EEFB443F50D}">
      <dgm:prSet/>
      <dgm:spPr/>
      <dgm:t>
        <a:bodyPr/>
        <a:lstStyle/>
        <a:p>
          <a:endParaRPr lang="en-US"/>
        </a:p>
      </dgm:t>
    </dgm:pt>
    <dgm:pt modelId="{B29ABB7A-378B-475D-B4C5-BBCB3617515C}" type="sibTrans" cxnId="{15A98210-255C-4E69-9CA8-4EEFB443F50D}">
      <dgm:prSet/>
      <dgm:spPr/>
      <dgm:t>
        <a:bodyPr/>
        <a:lstStyle/>
        <a:p>
          <a:endParaRPr lang="en-US"/>
        </a:p>
      </dgm:t>
    </dgm:pt>
    <dgm:pt modelId="{A4055935-07AE-4EFA-A9F2-090521232257}">
      <dgm:prSet custT="1"/>
      <dgm:spPr/>
      <dgm:t>
        <a:bodyPr/>
        <a:lstStyle/>
        <a:p>
          <a:pPr>
            <a:lnSpc>
              <a:spcPct val="100000"/>
            </a:lnSpc>
          </a:pPr>
          <a:r>
            <a:rPr lang="en-IN" sz="1600"/>
            <a:t>Extensive partner ecosystem</a:t>
          </a:r>
          <a:endParaRPr lang="en-US" sz="1600"/>
        </a:p>
      </dgm:t>
    </dgm:pt>
    <dgm:pt modelId="{F1DB6805-20CD-4859-84C9-A8726900B91E}" type="parTrans" cxnId="{DE809165-5AA9-47FE-8F13-77E4ECA5C0A5}">
      <dgm:prSet/>
      <dgm:spPr/>
      <dgm:t>
        <a:bodyPr/>
        <a:lstStyle/>
        <a:p>
          <a:endParaRPr lang="en-US"/>
        </a:p>
      </dgm:t>
    </dgm:pt>
    <dgm:pt modelId="{8908DAB6-22FA-4966-90BD-E24078754150}" type="sibTrans" cxnId="{DE809165-5AA9-47FE-8F13-77E4ECA5C0A5}">
      <dgm:prSet/>
      <dgm:spPr/>
      <dgm:t>
        <a:bodyPr/>
        <a:lstStyle/>
        <a:p>
          <a:endParaRPr lang="en-US"/>
        </a:p>
      </dgm:t>
    </dgm:pt>
    <dgm:pt modelId="{74255247-842A-4A10-995A-91E49D8D7715}">
      <dgm:prSet custT="1"/>
      <dgm:spPr/>
      <dgm:t>
        <a:bodyPr/>
        <a:lstStyle/>
        <a:p>
          <a:pPr>
            <a:lnSpc>
              <a:spcPct val="100000"/>
            </a:lnSpc>
          </a:pPr>
          <a:r>
            <a:rPr lang="en-IN" sz="1600"/>
            <a:t>Cost effective</a:t>
          </a:r>
          <a:endParaRPr lang="en-US" sz="1600"/>
        </a:p>
      </dgm:t>
    </dgm:pt>
    <dgm:pt modelId="{7500E341-A7BF-423F-BFD5-0A0F7E26A17D}" type="parTrans" cxnId="{C3BFFBD3-836F-4E1E-9F55-72C6C5B7B88B}">
      <dgm:prSet/>
      <dgm:spPr/>
      <dgm:t>
        <a:bodyPr/>
        <a:lstStyle/>
        <a:p>
          <a:endParaRPr lang="en-US"/>
        </a:p>
      </dgm:t>
    </dgm:pt>
    <dgm:pt modelId="{A5607879-6655-4D2D-ADA5-7A1A7D9624B1}" type="sibTrans" cxnId="{C3BFFBD3-836F-4E1E-9F55-72C6C5B7B88B}">
      <dgm:prSet/>
      <dgm:spPr/>
      <dgm:t>
        <a:bodyPr/>
        <a:lstStyle/>
        <a:p>
          <a:endParaRPr lang="en-US"/>
        </a:p>
      </dgm:t>
    </dgm:pt>
    <dgm:pt modelId="{C8D042D3-A9A6-4C77-94DB-AD2B032772CE}" type="pres">
      <dgm:prSet presAssocID="{EFC9E1C2-6A0D-4407-9A19-C108BEF73BBE}" presName="root" presStyleCnt="0">
        <dgm:presLayoutVars>
          <dgm:dir/>
          <dgm:resizeHandles val="exact"/>
        </dgm:presLayoutVars>
      </dgm:prSet>
      <dgm:spPr/>
    </dgm:pt>
    <dgm:pt modelId="{987B53E1-F6BB-4EC3-80EB-5F12F407E79A}" type="pres">
      <dgm:prSet presAssocID="{783FAD00-DCFA-4A54-8770-720C0463ADF6}" presName="compNode" presStyleCnt="0"/>
      <dgm:spPr/>
    </dgm:pt>
    <dgm:pt modelId="{A609212C-B645-4FA5-9F3D-820342806FD5}" type="pres">
      <dgm:prSet presAssocID="{783FAD00-DCFA-4A54-8770-720C0463ADF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A5391F3-32F6-48E8-B638-6BC9D38F9F90}" type="pres">
      <dgm:prSet presAssocID="{783FAD00-DCFA-4A54-8770-720C0463ADF6}" presName="spaceRect" presStyleCnt="0"/>
      <dgm:spPr/>
    </dgm:pt>
    <dgm:pt modelId="{964C6BC2-DDBB-4890-9E54-84A6C83EBFE8}" type="pres">
      <dgm:prSet presAssocID="{783FAD00-DCFA-4A54-8770-720C0463ADF6}" presName="textRect" presStyleLbl="revTx" presStyleIdx="0" presStyleCnt="7">
        <dgm:presLayoutVars>
          <dgm:chMax val="1"/>
          <dgm:chPref val="1"/>
        </dgm:presLayoutVars>
      </dgm:prSet>
      <dgm:spPr/>
    </dgm:pt>
    <dgm:pt modelId="{C46B77C2-DADF-45AA-A55B-DDCE4B933348}" type="pres">
      <dgm:prSet presAssocID="{CF839D0E-B664-473B-A6DD-EEE399AD19C3}" presName="sibTrans" presStyleCnt="0"/>
      <dgm:spPr/>
    </dgm:pt>
    <dgm:pt modelId="{CA7555F0-E0AB-4AD5-BF84-3E1EFFB53DFC}" type="pres">
      <dgm:prSet presAssocID="{C53CD02B-6168-46B5-B009-5223D87CB678}" presName="compNode" presStyleCnt="0"/>
      <dgm:spPr/>
    </dgm:pt>
    <dgm:pt modelId="{89DE2141-8699-40B3-8C43-9ABD9EA683C4}" type="pres">
      <dgm:prSet presAssocID="{C53CD02B-6168-46B5-B009-5223D87CB67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nger Print"/>
        </a:ext>
      </dgm:extLst>
    </dgm:pt>
    <dgm:pt modelId="{2BAC440D-258C-469B-BB92-54306D42583E}" type="pres">
      <dgm:prSet presAssocID="{C53CD02B-6168-46B5-B009-5223D87CB678}" presName="spaceRect" presStyleCnt="0"/>
      <dgm:spPr/>
    </dgm:pt>
    <dgm:pt modelId="{012E3C48-3CEB-45B7-98C5-C6363965E7C2}" type="pres">
      <dgm:prSet presAssocID="{C53CD02B-6168-46B5-B009-5223D87CB678}" presName="textRect" presStyleLbl="revTx" presStyleIdx="1" presStyleCnt="7">
        <dgm:presLayoutVars>
          <dgm:chMax val="1"/>
          <dgm:chPref val="1"/>
        </dgm:presLayoutVars>
      </dgm:prSet>
      <dgm:spPr/>
    </dgm:pt>
    <dgm:pt modelId="{5716B992-139F-4477-9058-61E166AE77D1}" type="pres">
      <dgm:prSet presAssocID="{F6095974-394E-4166-9222-EB8FAB080D6B}" presName="sibTrans" presStyleCnt="0"/>
      <dgm:spPr/>
    </dgm:pt>
    <dgm:pt modelId="{79ED5B3D-A959-422D-ADC6-B2DC1CBB8361}" type="pres">
      <dgm:prSet presAssocID="{C09A8D18-B6DB-4C32-9FBA-59E51E128458}" presName="compNode" presStyleCnt="0"/>
      <dgm:spPr/>
    </dgm:pt>
    <dgm:pt modelId="{DB6DF349-18A2-40E8-912A-5DFB9896FAC0}" type="pres">
      <dgm:prSet presAssocID="{C09A8D18-B6DB-4C32-9FBA-59E51E12845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8D5B417C-AF84-4FB9-B8C7-A4679BB43A59}" type="pres">
      <dgm:prSet presAssocID="{C09A8D18-B6DB-4C32-9FBA-59E51E128458}" presName="spaceRect" presStyleCnt="0"/>
      <dgm:spPr/>
    </dgm:pt>
    <dgm:pt modelId="{76EAB34D-FA2E-46FB-8CED-65DAABDE2A08}" type="pres">
      <dgm:prSet presAssocID="{C09A8D18-B6DB-4C32-9FBA-59E51E128458}" presName="textRect" presStyleLbl="revTx" presStyleIdx="2" presStyleCnt="7">
        <dgm:presLayoutVars>
          <dgm:chMax val="1"/>
          <dgm:chPref val="1"/>
        </dgm:presLayoutVars>
      </dgm:prSet>
      <dgm:spPr/>
    </dgm:pt>
    <dgm:pt modelId="{104BBACC-A15E-4E67-A72C-1F9867D87CE1}" type="pres">
      <dgm:prSet presAssocID="{A103EAC0-6153-4C28-B9AE-3AF1213421B0}" presName="sibTrans" presStyleCnt="0"/>
      <dgm:spPr/>
    </dgm:pt>
    <dgm:pt modelId="{32B4B836-8BF0-4483-8351-BFE415DF7950}" type="pres">
      <dgm:prSet presAssocID="{DB63C346-9141-4023-B9CD-4242489A8A0B}" presName="compNode" presStyleCnt="0"/>
      <dgm:spPr/>
    </dgm:pt>
    <dgm:pt modelId="{6B8EEB66-6263-4A88-A93F-1D99908DA9C5}" type="pres">
      <dgm:prSet presAssocID="{DB63C346-9141-4023-B9CD-4242489A8A0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377B51D1-51CB-4878-8307-7FF2B5F144D6}" type="pres">
      <dgm:prSet presAssocID="{DB63C346-9141-4023-B9CD-4242489A8A0B}" presName="spaceRect" presStyleCnt="0"/>
      <dgm:spPr/>
    </dgm:pt>
    <dgm:pt modelId="{7DE6D95D-215E-414F-AFC0-F60309E239CF}" type="pres">
      <dgm:prSet presAssocID="{DB63C346-9141-4023-B9CD-4242489A8A0B}" presName="textRect" presStyleLbl="revTx" presStyleIdx="3" presStyleCnt="7">
        <dgm:presLayoutVars>
          <dgm:chMax val="1"/>
          <dgm:chPref val="1"/>
        </dgm:presLayoutVars>
      </dgm:prSet>
      <dgm:spPr/>
    </dgm:pt>
    <dgm:pt modelId="{27231314-10E3-45BE-B2ED-B63CC3C090FF}" type="pres">
      <dgm:prSet presAssocID="{26CEFAD1-770D-4B9A-8DF9-872113AC7BE1}" presName="sibTrans" presStyleCnt="0"/>
      <dgm:spPr/>
    </dgm:pt>
    <dgm:pt modelId="{1EE03657-214A-41E3-B5A7-BEF61CA25633}" type="pres">
      <dgm:prSet presAssocID="{65FDFAB1-A3A1-4691-8167-11B6432F0DC9}" presName="compNode" presStyleCnt="0"/>
      <dgm:spPr/>
    </dgm:pt>
    <dgm:pt modelId="{0C7C8376-2F1F-4A5A-A622-240EB5421CA4}" type="pres">
      <dgm:prSet presAssocID="{65FDFAB1-A3A1-4691-8167-11B6432F0DC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79A0E115-94B8-44A0-8BF8-E59DD3AD3F39}" type="pres">
      <dgm:prSet presAssocID="{65FDFAB1-A3A1-4691-8167-11B6432F0DC9}" presName="spaceRect" presStyleCnt="0"/>
      <dgm:spPr/>
    </dgm:pt>
    <dgm:pt modelId="{3848BC74-DC5C-4CCD-AC91-6C7523A6F9A5}" type="pres">
      <dgm:prSet presAssocID="{65FDFAB1-A3A1-4691-8167-11B6432F0DC9}" presName="textRect" presStyleLbl="revTx" presStyleIdx="4" presStyleCnt="7">
        <dgm:presLayoutVars>
          <dgm:chMax val="1"/>
          <dgm:chPref val="1"/>
        </dgm:presLayoutVars>
      </dgm:prSet>
      <dgm:spPr/>
    </dgm:pt>
    <dgm:pt modelId="{5E255A17-BC9D-47F2-B896-D968ED9E68A9}" type="pres">
      <dgm:prSet presAssocID="{B29ABB7A-378B-475D-B4C5-BBCB3617515C}" presName="sibTrans" presStyleCnt="0"/>
      <dgm:spPr/>
    </dgm:pt>
    <dgm:pt modelId="{A11C3C38-51E3-4461-8D67-2990119BC6AA}" type="pres">
      <dgm:prSet presAssocID="{A4055935-07AE-4EFA-A9F2-090521232257}" presName="compNode" presStyleCnt="0"/>
      <dgm:spPr/>
    </dgm:pt>
    <dgm:pt modelId="{5DA0CFEB-957B-427F-B41D-DD0E3877C01B}" type="pres">
      <dgm:prSet presAssocID="{A4055935-07AE-4EFA-A9F2-09052123225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ndshake"/>
        </a:ext>
      </dgm:extLst>
    </dgm:pt>
    <dgm:pt modelId="{D7AA30C2-34D2-4232-B281-221630D2656D}" type="pres">
      <dgm:prSet presAssocID="{A4055935-07AE-4EFA-A9F2-090521232257}" presName="spaceRect" presStyleCnt="0"/>
      <dgm:spPr/>
    </dgm:pt>
    <dgm:pt modelId="{DE0B4F77-238D-4293-B0A8-FDBB08BE04C9}" type="pres">
      <dgm:prSet presAssocID="{A4055935-07AE-4EFA-A9F2-090521232257}" presName="textRect" presStyleLbl="revTx" presStyleIdx="5" presStyleCnt="7">
        <dgm:presLayoutVars>
          <dgm:chMax val="1"/>
          <dgm:chPref val="1"/>
        </dgm:presLayoutVars>
      </dgm:prSet>
      <dgm:spPr/>
    </dgm:pt>
    <dgm:pt modelId="{F22D601C-40BC-45AF-A1D3-878020E73A8A}" type="pres">
      <dgm:prSet presAssocID="{8908DAB6-22FA-4966-90BD-E24078754150}" presName="sibTrans" presStyleCnt="0"/>
      <dgm:spPr/>
    </dgm:pt>
    <dgm:pt modelId="{BE195EB8-B8E9-4CC8-BDF1-B5CE0305D71A}" type="pres">
      <dgm:prSet presAssocID="{74255247-842A-4A10-995A-91E49D8D7715}" presName="compNode" presStyleCnt="0"/>
      <dgm:spPr/>
    </dgm:pt>
    <dgm:pt modelId="{AB046A41-8AB6-40D6-A85B-771A27143D43}" type="pres">
      <dgm:prSet presAssocID="{74255247-842A-4A10-995A-91E49D8D771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oins"/>
        </a:ext>
      </dgm:extLst>
    </dgm:pt>
    <dgm:pt modelId="{658B2A7F-1FDB-4FD4-A86D-C977DC1448F8}" type="pres">
      <dgm:prSet presAssocID="{74255247-842A-4A10-995A-91E49D8D7715}" presName="spaceRect" presStyleCnt="0"/>
      <dgm:spPr/>
    </dgm:pt>
    <dgm:pt modelId="{5F0E1F87-D0BD-4536-8AB9-27544FFA334F}" type="pres">
      <dgm:prSet presAssocID="{74255247-842A-4A10-995A-91E49D8D7715}" presName="textRect" presStyleLbl="revTx" presStyleIdx="6" presStyleCnt="7">
        <dgm:presLayoutVars>
          <dgm:chMax val="1"/>
          <dgm:chPref val="1"/>
        </dgm:presLayoutVars>
      </dgm:prSet>
      <dgm:spPr/>
    </dgm:pt>
  </dgm:ptLst>
  <dgm:cxnLst>
    <dgm:cxn modelId="{BDDF4301-1181-4980-BB11-4A1A47E616FF}" type="presOf" srcId="{A4055935-07AE-4EFA-A9F2-090521232257}" destId="{DE0B4F77-238D-4293-B0A8-FDBB08BE04C9}" srcOrd="0" destOrd="0" presId="urn:microsoft.com/office/officeart/2018/2/layout/IconLabelList"/>
    <dgm:cxn modelId="{15A98210-255C-4E69-9CA8-4EEFB443F50D}" srcId="{EFC9E1C2-6A0D-4407-9A19-C108BEF73BBE}" destId="{65FDFAB1-A3A1-4691-8167-11B6432F0DC9}" srcOrd="4" destOrd="0" parTransId="{A60DCA22-0A57-478B-BF6D-65FF2795397B}" sibTransId="{B29ABB7A-378B-475D-B4C5-BBCB3617515C}"/>
    <dgm:cxn modelId="{F23C0425-461C-4578-8725-518496FFBBE4}" type="presOf" srcId="{65FDFAB1-A3A1-4691-8167-11B6432F0DC9}" destId="{3848BC74-DC5C-4CCD-AC91-6C7523A6F9A5}" srcOrd="0" destOrd="0" presId="urn:microsoft.com/office/officeart/2018/2/layout/IconLabelList"/>
    <dgm:cxn modelId="{4D79133D-41F5-4371-B34A-8F7AD8D82FFA}" type="presOf" srcId="{783FAD00-DCFA-4A54-8770-720C0463ADF6}" destId="{964C6BC2-DDBB-4890-9E54-84A6C83EBFE8}" srcOrd="0" destOrd="0" presId="urn:microsoft.com/office/officeart/2018/2/layout/IconLabelList"/>
    <dgm:cxn modelId="{DE809165-5AA9-47FE-8F13-77E4ECA5C0A5}" srcId="{EFC9E1C2-6A0D-4407-9A19-C108BEF73BBE}" destId="{A4055935-07AE-4EFA-A9F2-090521232257}" srcOrd="5" destOrd="0" parTransId="{F1DB6805-20CD-4859-84C9-A8726900B91E}" sibTransId="{8908DAB6-22FA-4966-90BD-E24078754150}"/>
    <dgm:cxn modelId="{7ED0D97E-6A2D-4F38-8F1D-486955D5375C}" srcId="{EFC9E1C2-6A0D-4407-9A19-C108BEF73BBE}" destId="{DB63C346-9141-4023-B9CD-4242489A8A0B}" srcOrd="3" destOrd="0" parTransId="{30CABC98-2018-4A7D-A46B-D3FD3F1169CC}" sibTransId="{26CEFAD1-770D-4B9A-8DF9-872113AC7BE1}"/>
    <dgm:cxn modelId="{1A50A98F-C4C2-4F6E-8D7B-5E37AF21D786}" type="presOf" srcId="{EFC9E1C2-6A0D-4407-9A19-C108BEF73BBE}" destId="{C8D042D3-A9A6-4C77-94DB-AD2B032772CE}" srcOrd="0" destOrd="0" presId="urn:microsoft.com/office/officeart/2018/2/layout/IconLabelList"/>
    <dgm:cxn modelId="{27A4F79F-E5C6-4177-8BF9-70672D72941D}" srcId="{EFC9E1C2-6A0D-4407-9A19-C108BEF73BBE}" destId="{C53CD02B-6168-46B5-B009-5223D87CB678}" srcOrd="1" destOrd="0" parTransId="{07A9B764-EC7C-4EE6-8D54-1CAF2886820D}" sibTransId="{F6095974-394E-4166-9222-EB8FAB080D6B}"/>
    <dgm:cxn modelId="{E5FC55AD-FCD4-45C6-BD12-7BBE02360110}" type="presOf" srcId="{DB63C346-9141-4023-B9CD-4242489A8A0B}" destId="{7DE6D95D-215E-414F-AFC0-F60309E239CF}" srcOrd="0" destOrd="0" presId="urn:microsoft.com/office/officeart/2018/2/layout/IconLabelList"/>
    <dgm:cxn modelId="{C3BFFBD3-836F-4E1E-9F55-72C6C5B7B88B}" srcId="{EFC9E1C2-6A0D-4407-9A19-C108BEF73BBE}" destId="{74255247-842A-4A10-995A-91E49D8D7715}" srcOrd="6" destOrd="0" parTransId="{7500E341-A7BF-423F-BFD5-0A0F7E26A17D}" sibTransId="{A5607879-6655-4D2D-ADA5-7A1A7D9624B1}"/>
    <dgm:cxn modelId="{03E5E5E1-FAFA-4B49-9CC3-C4C8423B1EE1}" srcId="{EFC9E1C2-6A0D-4407-9A19-C108BEF73BBE}" destId="{C09A8D18-B6DB-4C32-9FBA-59E51E128458}" srcOrd="2" destOrd="0" parTransId="{7E5038C0-E3F9-499C-ABB3-4B20347B5B2B}" sibTransId="{A103EAC0-6153-4C28-B9AE-3AF1213421B0}"/>
    <dgm:cxn modelId="{F84BCBE8-613D-4A91-8150-96E78CBF1818}" srcId="{EFC9E1C2-6A0D-4407-9A19-C108BEF73BBE}" destId="{783FAD00-DCFA-4A54-8770-720C0463ADF6}" srcOrd="0" destOrd="0" parTransId="{9ED9C35D-D773-4709-8226-2E4E02736FC5}" sibTransId="{CF839D0E-B664-473B-A6DD-EEE399AD19C3}"/>
    <dgm:cxn modelId="{B47A58F2-C5E9-48E6-8BE0-8C731C669967}" type="presOf" srcId="{C53CD02B-6168-46B5-B009-5223D87CB678}" destId="{012E3C48-3CEB-45B7-98C5-C6363965E7C2}" srcOrd="0" destOrd="0" presId="urn:microsoft.com/office/officeart/2018/2/layout/IconLabelList"/>
    <dgm:cxn modelId="{FE5521F9-2DCC-4CD4-8B4E-43F17DCF86A7}" type="presOf" srcId="{74255247-842A-4A10-995A-91E49D8D7715}" destId="{5F0E1F87-D0BD-4536-8AB9-27544FFA334F}" srcOrd="0" destOrd="0" presId="urn:microsoft.com/office/officeart/2018/2/layout/IconLabelList"/>
    <dgm:cxn modelId="{6F5E25FB-C35B-4ACF-8ABE-31B473AC3977}" type="presOf" srcId="{C09A8D18-B6DB-4C32-9FBA-59E51E128458}" destId="{76EAB34D-FA2E-46FB-8CED-65DAABDE2A08}" srcOrd="0" destOrd="0" presId="urn:microsoft.com/office/officeart/2018/2/layout/IconLabelList"/>
    <dgm:cxn modelId="{1BCB1A5E-7D4F-4C43-8002-F4B4A229F0B1}" type="presParOf" srcId="{C8D042D3-A9A6-4C77-94DB-AD2B032772CE}" destId="{987B53E1-F6BB-4EC3-80EB-5F12F407E79A}" srcOrd="0" destOrd="0" presId="urn:microsoft.com/office/officeart/2018/2/layout/IconLabelList"/>
    <dgm:cxn modelId="{B392BE35-98AF-4403-A6B8-067F58CC9758}" type="presParOf" srcId="{987B53E1-F6BB-4EC3-80EB-5F12F407E79A}" destId="{A609212C-B645-4FA5-9F3D-820342806FD5}" srcOrd="0" destOrd="0" presId="urn:microsoft.com/office/officeart/2018/2/layout/IconLabelList"/>
    <dgm:cxn modelId="{2607D4FB-2ED5-48EE-98D4-F61C302E93F6}" type="presParOf" srcId="{987B53E1-F6BB-4EC3-80EB-5F12F407E79A}" destId="{9A5391F3-32F6-48E8-B638-6BC9D38F9F90}" srcOrd="1" destOrd="0" presId="urn:microsoft.com/office/officeart/2018/2/layout/IconLabelList"/>
    <dgm:cxn modelId="{DB27B583-F84A-4965-BDB8-B635E0EEE2D4}" type="presParOf" srcId="{987B53E1-F6BB-4EC3-80EB-5F12F407E79A}" destId="{964C6BC2-DDBB-4890-9E54-84A6C83EBFE8}" srcOrd="2" destOrd="0" presId="urn:microsoft.com/office/officeart/2018/2/layout/IconLabelList"/>
    <dgm:cxn modelId="{3C95FE02-9D76-4DB0-8AAF-39B2F12D730B}" type="presParOf" srcId="{C8D042D3-A9A6-4C77-94DB-AD2B032772CE}" destId="{C46B77C2-DADF-45AA-A55B-DDCE4B933348}" srcOrd="1" destOrd="0" presId="urn:microsoft.com/office/officeart/2018/2/layout/IconLabelList"/>
    <dgm:cxn modelId="{9902B6E5-7474-47E8-847C-2094A16248AF}" type="presParOf" srcId="{C8D042D3-A9A6-4C77-94DB-AD2B032772CE}" destId="{CA7555F0-E0AB-4AD5-BF84-3E1EFFB53DFC}" srcOrd="2" destOrd="0" presId="urn:microsoft.com/office/officeart/2018/2/layout/IconLabelList"/>
    <dgm:cxn modelId="{098DD9A5-185F-423A-9429-AEB4AA75A417}" type="presParOf" srcId="{CA7555F0-E0AB-4AD5-BF84-3E1EFFB53DFC}" destId="{89DE2141-8699-40B3-8C43-9ABD9EA683C4}" srcOrd="0" destOrd="0" presId="urn:microsoft.com/office/officeart/2018/2/layout/IconLabelList"/>
    <dgm:cxn modelId="{E2A18AE6-327E-4A07-8B8E-173DA9EACCCD}" type="presParOf" srcId="{CA7555F0-E0AB-4AD5-BF84-3E1EFFB53DFC}" destId="{2BAC440D-258C-469B-BB92-54306D42583E}" srcOrd="1" destOrd="0" presId="urn:microsoft.com/office/officeart/2018/2/layout/IconLabelList"/>
    <dgm:cxn modelId="{7ED0714C-70DB-493E-9423-70C1C415F329}" type="presParOf" srcId="{CA7555F0-E0AB-4AD5-BF84-3E1EFFB53DFC}" destId="{012E3C48-3CEB-45B7-98C5-C6363965E7C2}" srcOrd="2" destOrd="0" presId="urn:microsoft.com/office/officeart/2018/2/layout/IconLabelList"/>
    <dgm:cxn modelId="{A339D860-5D5C-4DE6-AA47-7584C7FB61A6}" type="presParOf" srcId="{C8D042D3-A9A6-4C77-94DB-AD2B032772CE}" destId="{5716B992-139F-4477-9058-61E166AE77D1}" srcOrd="3" destOrd="0" presId="urn:microsoft.com/office/officeart/2018/2/layout/IconLabelList"/>
    <dgm:cxn modelId="{1ED967F7-F8DE-4E12-898D-33D7CF23E205}" type="presParOf" srcId="{C8D042D3-A9A6-4C77-94DB-AD2B032772CE}" destId="{79ED5B3D-A959-422D-ADC6-B2DC1CBB8361}" srcOrd="4" destOrd="0" presId="urn:microsoft.com/office/officeart/2018/2/layout/IconLabelList"/>
    <dgm:cxn modelId="{56816C26-9122-4C15-B70D-94C1C74D4FB1}" type="presParOf" srcId="{79ED5B3D-A959-422D-ADC6-B2DC1CBB8361}" destId="{DB6DF349-18A2-40E8-912A-5DFB9896FAC0}" srcOrd="0" destOrd="0" presId="urn:microsoft.com/office/officeart/2018/2/layout/IconLabelList"/>
    <dgm:cxn modelId="{56A0BD2D-D29C-4EFC-BF33-673D6BFE0A0D}" type="presParOf" srcId="{79ED5B3D-A959-422D-ADC6-B2DC1CBB8361}" destId="{8D5B417C-AF84-4FB9-B8C7-A4679BB43A59}" srcOrd="1" destOrd="0" presId="urn:microsoft.com/office/officeart/2018/2/layout/IconLabelList"/>
    <dgm:cxn modelId="{928F2D59-A5BC-4832-A018-832985ECDDF7}" type="presParOf" srcId="{79ED5B3D-A959-422D-ADC6-B2DC1CBB8361}" destId="{76EAB34D-FA2E-46FB-8CED-65DAABDE2A08}" srcOrd="2" destOrd="0" presId="urn:microsoft.com/office/officeart/2018/2/layout/IconLabelList"/>
    <dgm:cxn modelId="{F352855A-536E-4CBB-884B-7AD185FE7974}" type="presParOf" srcId="{C8D042D3-A9A6-4C77-94DB-AD2B032772CE}" destId="{104BBACC-A15E-4E67-A72C-1F9867D87CE1}" srcOrd="5" destOrd="0" presId="urn:microsoft.com/office/officeart/2018/2/layout/IconLabelList"/>
    <dgm:cxn modelId="{5CC474D6-70AF-465C-AE7E-E827D67E54DD}" type="presParOf" srcId="{C8D042D3-A9A6-4C77-94DB-AD2B032772CE}" destId="{32B4B836-8BF0-4483-8351-BFE415DF7950}" srcOrd="6" destOrd="0" presId="urn:microsoft.com/office/officeart/2018/2/layout/IconLabelList"/>
    <dgm:cxn modelId="{5F4B70CE-9CB8-4A6C-8D60-EC3051F732C8}" type="presParOf" srcId="{32B4B836-8BF0-4483-8351-BFE415DF7950}" destId="{6B8EEB66-6263-4A88-A93F-1D99908DA9C5}" srcOrd="0" destOrd="0" presId="urn:microsoft.com/office/officeart/2018/2/layout/IconLabelList"/>
    <dgm:cxn modelId="{0C6A5C43-72F4-4C8E-86EA-7CC5BF760AE0}" type="presParOf" srcId="{32B4B836-8BF0-4483-8351-BFE415DF7950}" destId="{377B51D1-51CB-4878-8307-7FF2B5F144D6}" srcOrd="1" destOrd="0" presId="urn:microsoft.com/office/officeart/2018/2/layout/IconLabelList"/>
    <dgm:cxn modelId="{4C890CC3-AB10-45A4-932A-A4135D833297}" type="presParOf" srcId="{32B4B836-8BF0-4483-8351-BFE415DF7950}" destId="{7DE6D95D-215E-414F-AFC0-F60309E239CF}" srcOrd="2" destOrd="0" presId="urn:microsoft.com/office/officeart/2018/2/layout/IconLabelList"/>
    <dgm:cxn modelId="{A02FD89D-5E79-4893-8976-485956FA9377}" type="presParOf" srcId="{C8D042D3-A9A6-4C77-94DB-AD2B032772CE}" destId="{27231314-10E3-45BE-B2ED-B63CC3C090FF}" srcOrd="7" destOrd="0" presId="urn:microsoft.com/office/officeart/2018/2/layout/IconLabelList"/>
    <dgm:cxn modelId="{DC56D534-C231-4410-8AA6-2B44E01E247B}" type="presParOf" srcId="{C8D042D3-A9A6-4C77-94DB-AD2B032772CE}" destId="{1EE03657-214A-41E3-B5A7-BEF61CA25633}" srcOrd="8" destOrd="0" presId="urn:microsoft.com/office/officeart/2018/2/layout/IconLabelList"/>
    <dgm:cxn modelId="{89E23E07-3E33-4AE6-B5C8-900FE3F2E49B}" type="presParOf" srcId="{1EE03657-214A-41E3-B5A7-BEF61CA25633}" destId="{0C7C8376-2F1F-4A5A-A622-240EB5421CA4}" srcOrd="0" destOrd="0" presId="urn:microsoft.com/office/officeart/2018/2/layout/IconLabelList"/>
    <dgm:cxn modelId="{51FEF670-4AB6-44DF-8204-F3C9EBCFB6C1}" type="presParOf" srcId="{1EE03657-214A-41E3-B5A7-BEF61CA25633}" destId="{79A0E115-94B8-44A0-8BF8-E59DD3AD3F39}" srcOrd="1" destOrd="0" presId="urn:microsoft.com/office/officeart/2018/2/layout/IconLabelList"/>
    <dgm:cxn modelId="{DDF39AAA-066A-42F3-8129-8733DA1DF2BF}" type="presParOf" srcId="{1EE03657-214A-41E3-B5A7-BEF61CA25633}" destId="{3848BC74-DC5C-4CCD-AC91-6C7523A6F9A5}" srcOrd="2" destOrd="0" presId="urn:microsoft.com/office/officeart/2018/2/layout/IconLabelList"/>
    <dgm:cxn modelId="{FCE62C5C-95A3-4E6C-B407-72B4F8E0EF3E}" type="presParOf" srcId="{C8D042D3-A9A6-4C77-94DB-AD2B032772CE}" destId="{5E255A17-BC9D-47F2-B896-D968ED9E68A9}" srcOrd="9" destOrd="0" presId="urn:microsoft.com/office/officeart/2018/2/layout/IconLabelList"/>
    <dgm:cxn modelId="{8202DE74-DFE8-4A1B-9637-8EE83C1B4F99}" type="presParOf" srcId="{C8D042D3-A9A6-4C77-94DB-AD2B032772CE}" destId="{A11C3C38-51E3-4461-8D67-2990119BC6AA}" srcOrd="10" destOrd="0" presId="urn:microsoft.com/office/officeart/2018/2/layout/IconLabelList"/>
    <dgm:cxn modelId="{74AD6B64-7B99-4520-8265-13E9CD8DECAC}" type="presParOf" srcId="{A11C3C38-51E3-4461-8D67-2990119BC6AA}" destId="{5DA0CFEB-957B-427F-B41D-DD0E3877C01B}" srcOrd="0" destOrd="0" presId="urn:microsoft.com/office/officeart/2018/2/layout/IconLabelList"/>
    <dgm:cxn modelId="{5C75A410-BD9C-4E75-B2A8-56B960DD0883}" type="presParOf" srcId="{A11C3C38-51E3-4461-8D67-2990119BC6AA}" destId="{D7AA30C2-34D2-4232-B281-221630D2656D}" srcOrd="1" destOrd="0" presId="urn:microsoft.com/office/officeart/2018/2/layout/IconLabelList"/>
    <dgm:cxn modelId="{F0648315-C59F-4653-9902-9A3BF8B499BD}" type="presParOf" srcId="{A11C3C38-51E3-4461-8D67-2990119BC6AA}" destId="{DE0B4F77-238D-4293-B0A8-FDBB08BE04C9}" srcOrd="2" destOrd="0" presId="urn:microsoft.com/office/officeart/2018/2/layout/IconLabelList"/>
    <dgm:cxn modelId="{4F544EF1-9368-4FC4-9E19-1D0C4FF51A91}" type="presParOf" srcId="{C8D042D3-A9A6-4C77-94DB-AD2B032772CE}" destId="{F22D601C-40BC-45AF-A1D3-878020E73A8A}" srcOrd="11" destOrd="0" presId="urn:microsoft.com/office/officeart/2018/2/layout/IconLabelList"/>
    <dgm:cxn modelId="{E9BAF731-FA66-4594-94EA-078B14320A87}" type="presParOf" srcId="{C8D042D3-A9A6-4C77-94DB-AD2B032772CE}" destId="{BE195EB8-B8E9-4CC8-BDF1-B5CE0305D71A}" srcOrd="12" destOrd="0" presId="urn:microsoft.com/office/officeart/2018/2/layout/IconLabelList"/>
    <dgm:cxn modelId="{253D8419-0DB5-489E-8173-CAECF8CB4BAE}" type="presParOf" srcId="{BE195EB8-B8E9-4CC8-BDF1-B5CE0305D71A}" destId="{AB046A41-8AB6-40D6-A85B-771A27143D43}" srcOrd="0" destOrd="0" presId="urn:microsoft.com/office/officeart/2018/2/layout/IconLabelList"/>
    <dgm:cxn modelId="{8840B55E-922A-40D3-A855-BF503608C4A1}" type="presParOf" srcId="{BE195EB8-B8E9-4CC8-BDF1-B5CE0305D71A}" destId="{658B2A7F-1FDB-4FD4-A86D-C977DC1448F8}" srcOrd="1" destOrd="0" presId="urn:microsoft.com/office/officeart/2018/2/layout/IconLabelList"/>
    <dgm:cxn modelId="{4F0421BF-0BFC-45D0-93FE-CAA13CE60C7B}" type="presParOf" srcId="{BE195EB8-B8E9-4CC8-BDF1-B5CE0305D71A}" destId="{5F0E1F87-D0BD-4536-8AB9-27544FFA33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212C-B645-4FA5-9F3D-820342806FD5}">
      <dsp:nvSpPr>
        <dsp:cNvPr id="0" name=""/>
        <dsp:cNvSpPr/>
      </dsp:nvSpPr>
      <dsp:spPr>
        <a:xfrm>
          <a:off x="266347" y="757507"/>
          <a:ext cx="433476" cy="433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C6BC2-DDBB-4890-9E54-84A6C83EBFE8}">
      <dsp:nvSpPr>
        <dsp:cNvPr id="0" name=""/>
        <dsp:cNvSpPr/>
      </dsp:nvSpPr>
      <dsp:spPr>
        <a:xfrm>
          <a:off x="1445"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 single platform – single source for all data</a:t>
          </a:r>
        </a:p>
      </dsp:txBody>
      <dsp:txXfrm>
        <a:off x="1445" y="1341487"/>
        <a:ext cx="963281" cy="409394"/>
      </dsp:txXfrm>
    </dsp:sp>
    <dsp:sp modelId="{89DE2141-8699-40B3-8C43-9ABD9EA683C4}">
      <dsp:nvSpPr>
        <dsp:cNvPr id="0" name=""/>
        <dsp:cNvSpPr/>
      </dsp:nvSpPr>
      <dsp:spPr>
        <a:xfrm>
          <a:off x="1398203" y="757507"/>
          <a:ext cx="433476" cy="433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E3C48-3CEB-45B7-98C5-C6363965E7C2}">
      <dsp:nvSpPr>
        <dsp:cNvPr id="0" name=""/>
        <dsp:cNvSpPr/>
      </dsp:nvSpPr>
      <dsp:spPr>
        <a:xfrm>
          <a:off x="1133300"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Secure and governed access to all data (</a:t>
          </a:r>
          <a:r>
            <a:rPr lang="en-IN" sz="1600" kern="1200"/>
            <a:t>zero-copy cloning)</a:t>
          </a:r>
          <a:endParaRPr lang="en-US" sz="1600" kern="1200"/>
        </a:p>
      </dsp:txBody>
      <dsp:txXfrm>
        <a:off x="1133300" y="1341487"/>
        <a:ext cx="963281" cy="409394"/>
      </dsp:txXfrm>
    </dsp:sp>
    <dsp:sp modelId="{DB6DF349-18A2-40E8-912A-5DFB9896FAC0}">
      <dsp:nvSpPr>
        <dsp:cNvPr id="0" name=""/>
        <dsp:cNvSpPr/>
      </dsp:nvSpPr>
      <dsp:spPr>
        <a:xfrm>
          <a:off x="2530058" y="757507"/>
          <a:ext cx="433476" cy="433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EAB34D-FA2E-46FB-8CED-65DAABDE2A08}">
      <dsp:nvSpPr>
        <dsp:cNvPr id="0" name=""/>
        <dsp:cNvSpPr/>
      </dsp:nvSpPr>
      <dsp:spPr>
        <a:xfrm>
          <a:off x="2265156"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Near-zero maintenance</a:t>
          </a:r>
        </a:p>
      </dsp:txBody>
      <dsp:txXfrm>
        <a:off x="2265156" y="1341487"/>
        <a:ext cx="963281" cy="409394"/>
      </dsp:txXfrm>
    </dsp:sp>
    <dsp:sp modelId="{6B8EEB66-6263-4A88-A93F-1D99908DA9C5}">
      <dsp:nvSpPr>
        <dsp:cNvPr id="0" name=""/>
        <dsp:cNvSpPr/>
      </dsp:nvSpPr>
      <dsp:spPr>
        <a:xfrm>
          <a:off x="3661914" y="757507"/>
          <a:ext cx="433476" cy="433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E6D95D-215E-414F-AFC0-F60309E239CF}">
      <dsp:nvSpPr>
        <dsp:cNvPr id="0" name=""/>
        <dsp:cNvSpPr/>
      </dsp:nvSpPr>
      <dsp:spPr>
        <a:xfrm>
          <a:off x="3397011"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Unlimited scalability</a:t>
          </a:r>
        </a:p>
      </dsp:txBody>
      <dsp:txXfrm>
        <a:off x="3397011" y="1341487"/>
        <a:ext cx="963281" cy="409394"/>
      </dsp:txXfrm>
    </dsp:sp>
    <dsp:sp modelId="{0C7C8376-2F1F-4A5A-A622-240EB5421CA4}">
      <dsp:nvSpPr>
        <dsp:cNvPr id="0" name=""/>
        <dsp:cNvSpPr/>
      </dsp:nvSpPr>
      <dsp:spPr>
        <a:xfrm>
          <a:off x="4793769" y="757507"/>
          <a:ext cx="433476" cy="4334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8BC74-DC5C-4CCD-AC91-6C7523A6F9A5}">
      <dsp:nvSpPr>
        <dsp:cNvPr id="0" name=""/>
        <dsp:cNvSpPr/>
      </dsp:nvSpPr>
      <dsp:spPr>
        <a:xfrm>
          <a:off x="4528867"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Semi-structured data support</a:t>
          </a:r>
          <a:endParaRPr lang="en-US" sz="1600" kern="1200"/>
        </a:p>
      </dsp:txBody>
      <dsp:txXfrm>
        <a:off x="4528867" y="1341487"/>
        <a:ext cx="963281" cy="409394"/>
      </dsp:txXfrm>
    </dsp:sp>
    <dsp:sp modelId="{5DA0CFEB-957B-427F-B41D-DD0E3877C01B}">
      <dsp:nvSpPr>
        <dsp:cNvPr id="0" name=""/>
        <dsp:cNvSpPr/>
      </dsp:nvSpPr>
      <dsp:spPr>
        <a:xfrm>
          <a:off x="5925625" y="757507"/>
          <a:ext cx="433476" cy="4334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B4F77-238D-4293-B0A8-FDBB08BE04C9}">
      <dsp:nvSpPr>
        <dsp:cNvPr id="0" name=""/>
        <dsp:cNvSpPr/>
      </dsp:nvSpPr>
      <dsp:spPr>
        <a:xfrm>
          <a:off x="5660722"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Extensive partner ecosystem</a:t>
          </a:r>
          <a:endParaRPr lang="en-US" sz="1600" kern="1200"/>
        </a:p>
      </dsp:txBody>
      <dsp:txXfrm>
        <a:off x="5660722" y="1341487"/>
        <a:ext cx="963281" cy="409394"/>
      </dsp:txXfrm>
    </dsp:sp>
    <dsp:sp modelId="{AB046A41-8AB6-40D6-A85B-771A27143D43}">
      <dsp:nvSpPr>
        <dsp:cNvPr id="0" name=""/>
        <dsp:cNvSpPr/>
      </dsp:nvSpPr>
      <dsp:spPr>
        <a:xfrm>
          <a:off x="7057480" y="757507"/>
          <a:ext cx="433476" cy="43347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E1F87-D0BD-4536-8AB9-27544FFA334F}">
      <dsp:nvSpPr>
        <dsp:cNvPr id="0" name=""/>
        <dsp:cNvSpPr/>
      </dsp:nvSpPr>
      <dsp:spPr>
        <a:xfrm>
          <a:off x="6792578" y="1341487"/>
          <a:ext cx="963281" cy="4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Cost effective</a:t>
          </a:r>
          <a:endParaRPr lang="en-US" sz="1600" kern="1200"/>
        </a:p>
      </dsp:txBody>
      <dsp:txXfrm>
        <a:off x="6792578" y="1341487"/>
        <a:ext cx="963281" cy="40939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85882ea7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85882ea7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85882ea7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85882ea7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85882ea7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85882ea7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85882ea7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85882ea7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85882ea7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85882ea7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85882ea7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85882ea7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14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B23A-90B7-4DB5-8517-A291EF31107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2908E60-1FE8-4EB4-8EF7-149B51DBFB1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1DA35E-DB6B-4446-9AC1-FCE5DD43B601}"/>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5" name="Footer Placeholder 4">
            <a:extLst>
              <a:ext uri="{FF2B5EF4-FFF2-40B4-BE49-F238E27FC236}">
                <a16:creationId xmlns:a16="http://schemas.microsoft.com/office/drawing/2014/main" id="{B0342FD2-16F0-4F81-8D7F-BAC79F0C4C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A9DFFC-0FD7-4173-A8FD-59E265521B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24011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B47F-DFF4-46B9-956B-B1BC922332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BE0BDF-D1C8-42B0-B0B9-76E8050CF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231CBD-14A4-4004-8161-0232962421FB}"/>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5" name="Footer Placeholder 4">
            <a:extLst>
              <a:ext uri="{FF2B5EF4-FFF2-40B4-BE49-F238E27FC236}">
                <a16:creationId xmlns:a16="http://schemas.microsoft.com/office/drawing/2014/main" id="{57FEE4DE-6994-469A-84D4-C901A445F7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156559-F24E-4DE4-8BF5-91B3C6BD34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98789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4BA2E-112F-447A-AFAE-116D91094DEC}"/>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55B303-925C-4BC5-92FD-C8684325447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2B5E3C-7D8D-424F-8D4E-8B4B4AE13C41}"/>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5" name="Footer Placeholder 4">
            <a:extLst>
              <a:ext uri="{FF2B5EF4-FFF2-40B4-BE49-F238E27FC236}">
                <a16:creationId xmlns:a16="http://schemas.microsoft.com/office/drawing/2014/main" id="{1B8BA1F9-62D3-48AB-B7F7-0020C66B3A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503A45-86EA-4D3E-B8C8-E22EC23F2A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00918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878"/>
            <a:ext cx="9157493" cy="5152378"/>
          </a:xfrm>
          <a:prstGeom prst="rect">
            <a:avLst/>
          </a:prstGeom>
        </p:spPr>
      </p:pic>
      <p:sp>
        <p:nvSpPr>
          <p:cNvPr id="16" name="Text Placeholder 15"/>
          <p:cNvSpPr>
            <a:spLocks noGrp="1"/>
          </p:cNvSpPr>
          <p:nvPr>
            <p:ph type="body" sz="quarter" idx="13" hasCustomPrompt="1"/>
          </p:nvPr>
        </p:nvSpPr>
        <p:spPr>
          <a:xfrm>
            <a:off x="2386675" y="3131684"/>
            <a:ext cx="4844653" cy="1371600"/>
          </a:xfrm>
          <a:prstGeom prst="rect">
            <a:avLst/>
          </a:prstGeom>
        </p:spPr>
        <p:txBody>
          <a:bodyPr/>
          <a:lstStyle>
            <a:lvl1pPr>
              <a:lnSpc>
                <a:spcPts val="1650"/>
              </a:lnSpc>
              <a:defRPr sz="1500">
                <a:solidFill>
                  <a:schemeClr val="accent6"/>
                </a:solidFill>
                <a:latin typeface="+mj-lt"/>
              </a:defRPr>
            </a:lvl1pPr>
            <a:lvl2pPr algn="l">
              <a:defRPr/>
            </a:lvl2pPr>
          </a:lstStyle>
          <a:p>
            <a:pPr lvl="0"/>
            <a:r>
              <a:rPr lang="en-US"/>
              <a:t>Second level</a:t>
            </a:r>
          </a:p>
          <a:p>
            <a:pPr lvl="0"/>
            <a:r>
              <a:rPr lang="en-US"/>
              <a:t>Third level</a:t>
            </a:r>
          </a:p>
        </p:txBody>
      </p:sp>
      <p:sp>
        <p:nvSpPr>
          <p:cNvPr id="7" name="Text Placeholder 6"/>
          <p:cNvSpPr>
            <a:spLocks noGrp="1"/>
          </p:cNvSpPr>
          <p:nvPr>
            <p:ph type="body" sz="quarter" idx="10" hasCustomPrompt="1"/>
          </p:nvPr>
        </p:nvSpPr>
        <p:spPr>
          <a:xfrm>
            <a:off x="2386675" y="1506071"/>
            <a:ext cx="5143500" cy="285750"/>
          </a:xfrm>
          <a:prstGeom prst="rect">
            <a:avLst/>
          </a:prstGeom>
        </p:spPr>
        <p:txBody>
          <a:bodyPr/>
          <a:lstStyle>
            <a:lvl1pPr>
              <a:defRPr sz="1500" baseline="0">
                <a:solidFill>
                  <a:schemeClr val="accent6"/>
                </a:solidFill>
                <a:latin typeface="+mj-lt"/>
              </a:defRPr>
            </a:lvl1pPr>
          </a:lstStyle>
          <a:p>
            <a:pPr lvl="0"/>
            <a:r>
              <a:rPr lang="en-US"/>
              <a:t>Click to edit text</a:t>
            </a:r>
          </a:p>
        </p:txBody>
      </p:sp>
      <p:pic>
        <p:nvPicPr>
          <p:cNvPr id="8" name="Picture 7"/>
          <p:cNvPicPr>
            <a:picLocks noChangeAspect="1"/>
          </p:cNvPicPr>
          <p:nvPr/>
        </p:nvPicPr>
        <p:blipFill>
          <a:blip r:embed="rId3"/>
          <a:stretch>
            <a:fillRect/>
          </a:stretch>
        </p:blipFill>
        <p:spPr>
          <a:xfrm>
            <a:off x="7315200" y="356275"/>
            <a:ext cx="1484846" cy="546272"/>
          </a:xfrm>
          <a:prstGeom prst="rect">
            <a:avLst/>
          </a:prstGeom>
        </p:spPr>
      </p:pic>
      <p:sp>
        <p:nvSpPr>
          <p:cNvPr id="10" name="Title 4"/>
          <p:cNvSpPr txBox="1">
            <a:spLocks/>
          </p:cNvSpPr>
          <p:nvPr/>
        </p:nvSpPr>
        <p:spPr>
          <a:xfrm>
            <a:off x="342900" y="4806024"/>
            <a:ext cx="3847263" cy="192175"/>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600">
                <a:solidFill>
                  <a:srgbClr val="44546A"/>
                </a:solidFill>
                <a:latin typeface="+mn-lt"/>
                <a:ea typeface="Calibri" charset="0"/>
                <a:cs typeface="Calibri" charset="0"/>
              </a:rPr>
              <a:t>® 2022 Copyright Genpact. All Rights Reserved.</a:t>
            </a:r>
          </a:p>
        </p:txBody>
      </p:sp>
      <p:sp>
        <p:nvSpPr>
          <p:cNvPr id="5" name="Text Placeholder 4"/>
          <p:cNvSpPr>
            <a:spLocks noGrp="1"/>
          </p:cNvSpPr>
          <p:nvPr>
            <p:ph type="body" sz="quarter" idx="14" hasCustomPrompt="1"/>
          </p:nvPr>
        </p:nvSpPr>
        <p:spPr>
          <a:xfrm>
            <a:off x="2386675" y="1947863"/>
            <a:ext cx="5157125" cy="1085850"/>
          </a:xfrm>
          <a:prstGeom prst="rect">
            <a:avLst/>
          </a:prstGeom>
        </p:spPr>
        <p:txBody>
          <a:bodyPr/>
          <a:lstStyle>
            <a:lvl1pPr>
              <a:lnSpc>
                <a:spcPts val="3825"/>
              </a:lnSpc>
              <a:defRPr kumimoji="0" lang="en-US" sz="36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36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36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36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36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spTree>
    <p:extLst>
      <p:ext uri="{BB962C8B-B14F-4D97-AF65-F5344CB8AC3E}">
        <p14:creationId xmlns:p14="http://schemas.microsoft.com/office/powerpoint/2010/main" val="9132986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genda Slide Option 3">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 y="1"/>
            <a:ext cx="9141713" cy="5143499"/>
          </a:xfrm>
          <a:prstGeom prst="rect">
            <a:avLst/>
          </a:prstGeom>
        </p:spPr>
      </p:pic>
      <p:pic>
        <p:nvPicPr>
          <p:cNvPr id="26" name="Picture 25"/>
          <p:cNvPicPr>
            <a:picLocks noChangeAspect="1"/>
          </p:cNvPicPr>
          <p:nvPr/>
        </p:nvPicPr>
        <p:blipFill>
          <a:blip r:embed="rId3"/>
          <a:stretch>
            <a:fillRect/>
          </a:stretch>
        </p:blipFill>
        <p:spPr>
          <a:xfrm>
            <a:off x="8169776" y="4846599"/>
            <a:ext cx="629979" cy="231811"/>
          </a:xfrm>
          <a:prstGeom prst="rect">
            <a:avLst/>
          </a:prstGeom>
        </p:spPr>
      </p:pic>
      <p:sp>
        <p:nvSpPr>
          <p:cNvPr id="29" name="Text Placeholder 28"/>
          <p:cNvSpPr>
            <a:spLocks noGrp="1"/>
          </p:cNvSpPr>
          <p:nvPr>
            <p:ph type="body" sz="quarter" idx="10" hasCustomPrompt="1"/>
          </p:nvPr>
        </p:nvSpPr>
        <p:spPr>
          <a:xfrm>
            <a:off x="348446" y="351068"/>
            <a:ext cx="2457450" cy="457200"/>
          </a:xfrm>
          <a:prstGeom prst="rect">
            <a:avLst/>
          </a:prstGeom>
        </p:spPr>
        <p:txBody>
          <a:bodyPr/>
          <a:lstStyle>
            <a:lvl1pPr>
              <a:defRPr sz="2400">
                <a:solidFill>
                  <a:schemeClr val="accent6"/>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348445" y="1371600"/>
            <a:ext cx="7712576" cy="2571750"/>
          </a:xfrm>
          <a:prstGeom prst="rect">
            <a:avLst/>
          </a:prstGeom>
        </p:spPr>
        <p:txBody>
          <a:bodyPr/>
          <a:lstStyle>
            <a:lvl1pPr>
              <a:defRPr sz="1500">
                <a:solidFill>
                  <a:schemeClr val="accent6"/>
                </a:solidFill>
              </a:defRPr>
            </a:lvl1pPr>
            <a:lvl2pPr>
              <a:defRPr sz="1350">
                <a:solidFill>
                  <a:srgbClr val="073262"/>
                </a:solidFill>
              </a:defRPr>
            </a:lvl2pPr>
            <a:lvl3pPr>
              <a:defRPr sz="1200">
                <a:solidFill>
                  <a:schemeClr val="tx2"/>
                </a:solidFill>
              </a:defRPr>
            </a:lvl3pPr>
            <a:lvl4pPr>
              <a:defRPr sz="1500">
                <a:solidFill>
                  <a:schemeClr val="tx2"/>
                </a:solidFill>
              </a:defRPr>
            </a:lvl4pPr>
            <a:lvl5pPr>
              <a:defRPr sz="15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p:nvSpPr>
        <p:spPr>
          <a:xfrm>
            <a:off x="348446" y="4909925"/>
            <a:ext cx="511692" cy="161583"/>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600" b="1" smtClean="0">
                <a:solidFill>
                  <a:schemeClr val="accent6"/>
                </a:solidFill>
                <a:latin typeface="+mn-lt"/>
              </a:rPr>
              <a:pPr/>
              <a:t>‹#›</a:t>
            </a:fld>
            <a:endParaRPr lang="en-US" sz="600" b="1">
              <a:solidFill>
                <a:schemeClr val="accent6"/>
              </a:solidFill>
              <a:latin typeface="+mn-lt"/>
            </a:endParaRPr>
          </a:p>
        </p:txBody>
      </p:sp>
      <p:sp>
        <p:nvSpPr>
          <p:cNvPr id="42" name="TextBox 41"/>
          <p:cNvSpPr txBox="1"/>
          <p:nvPr/>
        </p:nvSpPr>
        <p:spPr>
          <a:xfrm>
            <a:off x="604292" y="4909925"/>
            <a:ext cx="1771056" cy="161583"/>
          </a:xfrm>
          <a:prstGeom prst="rect">
            <a:avLst/>
          </a:prstGeom>
          <a:noFill/>
        </p:spPr>
        <p:txBody>
          <a:bodyPr wrap="square" lIns="0" tIns="0" rIns="0" bIns="0" rtlCol="0" anchor="ctr">
            <a:noAutofit/>
          </a:bodyPr>
          <a:lstStyle/>
          <a:p>
            <a:r>
              <a:rPr lang="en-US" sz="600">
                <a:solidFill>
                  <a:schemeClr val="accent6"/>
                </a:solidFill>
                <a:latin typeface="+mn-lt"/>
                <a:ea typeface="Georgia" charset="0"/>
                <a:cs typeface="Georgia" charset="0"/>
              </a:rPr>
              <a:t>® 2022 Copyright Genpact. All Rights Reserved.</a:t>
            </a:r>
          </a:p>
        </p:txBody>
      </p:sp>
    </p:spTree>
    <p:extLst>
      <p:ext uri="{BB962C8B-B14F-4D97-AF65-F5344CB8AC3E}">
        <p14:creationId xmlns:p14="http://schemas.microsoft.com/office/powerpoint/2010/main" val="6729801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290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37B1-886D-41FF-9D3F-28F7E1C9BC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DD73D6-1B21-4835-BFE8-8473A3D43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828DE9-3BA6-47F5-B3C3-D0EAEC3C5A03}"/>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5" name="Footer Placeholder 4">
            <a:extLst>
              <a:ext uri="{FF2B5EF4-FFF2-40B4-BE49-F238E27FC236}">
                <a16:creationId xmlns:a16="http://schemas.microsoft.com/office/drawing/2014/main" id="{E7981545-2143-4851-81AE-79E5EA5C1F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E69BB5-2C55-48D8-BFEC-13ABBC4B8F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248987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5984-7F6A-4AA8-8AF1-5ADE9FF5EEE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295C76-77FC-4C1B-B878-EE673F398F9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881AA1-3465-45D3-8232-75D4633C98CD}"/>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5" name="Footer Placeholder 4">
            <a:extLst>
              <a:ext uri="{FF2B5EF4-FFF2-40B4-BE49-F238E27FC236}">
                <a16:creationId xmlns:a16="http://schemas.microsoft.com/office/drawing/2014/main" id="{9161A254-9549-473C-BA7B-707DB1584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9CD727-D98A-4032-842C-3393C27C6B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85870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0C0-F1AC-48C1-A4FF-BA685C25D3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B34BA7-126F-4CF3-B0F4-492B345A16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CA5BB7-59F1-46B4-B150-0C192B6FC4B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374040-41BC-460D-8901-E1CCA80BAAC7}"/>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6" name="Footer Placeholder 5">
            <a:extLst>
              <a:ext uri="{FF2B5EF4-FFF2-40B4-BE49-F238E27FC236}">
                <a16:creationId xmlns:a16="http://schemas.microsoft.com/office/drawing/2014/main" id="{4B0D7DA0-65DE-44B1-889E-459AD52A43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F5A84-1CA2-4979-986E-78E601F02B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08970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7E2C-6F43-4728-A68E-FE5DC7E582DC}"/>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A84BDD-4482-45FB-9927-ABC383C63A3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4BF6134-CE80-4B60-A3EE-749536AFDAA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422130-F902-4FE3-8177-A0B06F750B0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423E4FF-5359-4A31-BDFB-8EC543ED0DD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93EC80-9DA7-4DA9-8FCF-D590E1F90CD0}"/>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8" name="Footer Placeholder 7">
            <a:extLst>
              <a:ext uri="{FF2B5EF4-FFF2-40B4-BE49-F238E27FC236}">
                <a16:creationId xmlns:a16="http://schemas.microsoft.com/office/drawing/2014/main" id="{F0F93ED4-93FD-4CCB-AE5E-B30C1B4239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CBF898-A7FA-48E4-A356-7B58C801A6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797660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2858-7C3A-4C67-8EA3-C1A3C88570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00D0150-C4BD-418A-883C-B2EB7AA6F3ED}"/>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4" name="Footer Placeholder 3">
            <a:extLst>
              <a:ext uri="{FF2B5EF4-FFF2-40B4-BE49-F238E27FC236}">
                <a16:creationId xmlns:a16="http://schemas.microsoft.com/office/drawing/2014/main" id="{99D99B2A-9B8D-4AB7-AD8B-B68BEAEC8C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4D0402-4C34-4A60-8B12-0978A9F0D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85306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45728B-708E-4A68-B646-30E547DE8D66}"/>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3" name="Footer Placeholder 2">
            <a:extLst>
              <a:ext uri="{FF2B5EF4-FFF2-40B4-BE49-F238E27FC236}">
                <a16:creationId xmlns:a16="http://schemas.microsoft.com/office/drawing/2014/main" id="{6EDC7CF3-4FD4-4B5D-8A61-6F5A7E453F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1536EC-5E12-4094-B90E-CA3DA8BF30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091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6835-9BD9-4525-AC05-043502A1AF0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2CC9D4-CBC8-417F-9A27-3DCCBF423AC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0E64BA-A436-4C22-B146-F96BF4AD562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633486D-E45B-4028-AA3C-323400478CB7}"/>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6" name="Footer Placeholder 5">
            <a:extLst>
              <a:ext uri="{FF2B5EF4-FFF2-40B4-BE49-F238E27FC236}">
                <a16:creationId xmlns:a16="http://schemas.microsoft.com/office/drawing/2014/main" id="{11FDC898-CF68-4494-9133-31947A0AD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367150-56DD-48D8-9B67-38214D8715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95250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6268-61B2-4829-9CFE-54DF58193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66E860-F769-4458-B2D3-8076E7A2539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a:extLst>
              <a:ext uri="{FF2B5EF4-FFF2-40B4-BE49-F238E27FC236}">
                <a16:creationId xmlns:a16="http://schemas.microsoft.com/office/drawing/2014/main" id="{335A0D35-0C8A-4050-AE68-E12DA26292B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EE4BCDB-3642-48E1-BF6E-4A509FA554B2}"/>
              </a:ext>
            </a:extLst>
          </p:cNvPr>
          <p:cNvSpPr>
            <a:spLocks noGrp="1"/>
          </p:cNvSpPr>
          <p:nvPr>
            <p:ph type="dt" sz="half" idx="10"/>
          </p:nvPr>
        </p:nvSpPr>
        <p:spPr/>
        <p:txBody>
          <a:bodyPr/>
          <a:lstStyle/>
          <a:p>
            <a:fld id="{287C962E-9347-4031-A566-9B796DEE06AA}" type="datetimeFigureOut">
              <a:rPr lang="en-IN" smtClean="0"/>
              <a:t>22-06-2023</a:t>
            </a:fld>
            <a:endParaRPr lang="en-IN"/>
          </a:p>
        </p:txBody>
      </p:sp>
      <p:sp>
        <p:nvSpPr>
          <p:cNvPr id="6" name="Footer Placeholder 5">
            <a:extLst>
              <a:ext uri="{FF2B5EF4-FFF2-40B4-BE49-F238E27FC236}">
                <a16:creationId xmlns:a16="http://schemas.microsoft.com/office/drawing/2014/main" id="{9BEB2C1C-63FD-456B-86E9-2212CB986E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768367-CEBB-4C39-A48D-E508DB700E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31729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E85E44-E121-4DAA-B7B4-06D182BDB6B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03F91A-3F94-4D04-A3E5-45F00749785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B238C2-1370-4060-A947-7BA412EB868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87C962E-9347-4031-A566-9B796DEE06AA}" type="datetimeFigureOut">
              <a:rPr lang="en-IN" smtClean="0"/>
              <a:t>22-06-2023</a:t>
            </a:fld>
            <a:endParaRPr lang="en-IN"/>
          </a:p>
        </p:txBody>
      </p:sp>
      <p:sp>
        <p:nvSpPr>
          <p:cNvPr id="5" name="Footer Placeholder 4">
            <a:extLst>
              <a:ext uri="{FF2B5EF4-FFF2-40B4-BE49-F238E27FC236}">
                <a16:creationId xmlns:a16="http://schemas.microsoft.com/office/drawing/2014/main" id="{F31D8756-916F-4A20-B7A6-AC5BB40CAF1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FDA61E-828D-43D6-86D1-87E164D785E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1906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snowflake.co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spn.snowflake.com/s/login/?ec=302&amp;startURL=%2Fs%2F"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ortal.aws.amazon.com/billing/signup#/start/emai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0" name="Text Placeholder 2">
            <a:extLst>
              <a:ext uri="{FF2B5EF4-FFF2-40B4-BE49-F238E27FC236}">
                <a16:creationId xmlns:a16="http://schemas.microsoft.com/office/drawing/2014/main" id="{C18B790C-9876-4ADE-8EF9-22A92756BD08}"/>
              </a:ext>
            </a:extLst>
          </p:cNvPr>
          <p:cNvSpPr>
            <a:spLocks noGrp="1"/>
          </p:cNvSpPr>
          <p:nvPr>
            <p:ph type="body" sz="quarter" idx="10"/>
          </p:nvPr>
        </p:nvSpPr>
        <p:spPr>
          <a:xfrm>
            <a:off x="2386675" y="1506071"/>
            <a:ext cx="5143500" cy="285750"/>
          </a:xfrm>
        </p:spPr>
        <p:txBody>
          <a:bodyPr>
            <a:normAutofit lnSpcReduction="10000"/>
          </a:bodyPr>
          <a:lstStyle/>
          <a:p>
            <a:pPr marL="0" indent="0">
              <a:buNone/>
            </a:pPr>
            <a:r>
              <a:rPr lang="en-US"/>
              <a:t>Day -1</a:t>
            </a:r>
          </a:p>
        </p:txBody>
      </p:sp>
      <p:sp>
        <p:nvSpPr>
          <p:cNvPr id="54" name="Google Shape;54;p13"/>
          <p:cNvSpPr txBox="1">
            <a:spLocks noGrp="1"/>
          </p:cNvSpPr>
          <p:nvPr>
            <p:ph type="body" sz="quarter" idx="14"/>
          </p:nvPr>
        </p:nvSpPr>
        <p:spPr>
          <a:xfrm>
            <a:off x="2386675" y="1947863"/>
            <a:ext cx="5157125" cy="1085850"/>
          </a:xfrm>
        </p:spPr>
        <p:txBody>
          <a:bodyPr spcFirstLastPara="1" lIns="91425" tIns="91425" rIns="91425" bIns="91425" anchorCtr="0">
            <a:normAutofit/>
          </a:bodyPr>
          <a:lstStyle/>
          <a:p>
            <a:pPr marL="0" lvl="0" indent="0" rtl="0">
              <a:spcBef>
                <a:spcPts val="0"/>
              </a:spcBef>
              <a:spcAft>
                <a:spcPts val="600"/>
              </a:spcAft>
              <a:buNone/>
            </a:pPr>
            <a:r>
              <a:rPr lang="en"/>
              <a:t>Snowflake Training </a:t>
            </a: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C084-5ED1-437A-977D-C8095B3928BA}"/>
              </a:ext>
            </a:extLst>
          </p:cNvPr>
          <p:cNvSpPr>
            <a:spLocks noGrp="1"/>
          </p:cNvSpPr>
          <p:nvPr>
            <p:ph type="title" idx="4294967295"/>
          </p:nvPr>
        </p:nvSpPr>
        <p:spPr>
          <a:xfrm>
            <a:off x="228602" y="350874"/>
            <a:ext cx="7554432" cy="424224"/>
          </a:xfrm>
          <a:prstGeom prst="rect">
            <a:avLst/>
          </a:prstGeom>
        </p:spPr>
        <p:txBody>
          <a:bodyPr>
            <a:normAutofit/>
          </a:bodyPr>
          <a:lstStyle/>
          <a:p>
            <a:r>
              <a:rPr lang="en-US" sz="1800" b="1">
                <a:solidFill>
                  <a:srgbClr val="00B0F0"/>
                </a:solidFill>
              </a:rPr>
              <a:t>Data Clustering using Micro-Partitions</a:t>
            </a:r>
            <a:endParaRPr lang="en-IN" sz="1800">
              <a:solidFill>
                <a:srgbClr val="00B0F0"/>
              </a:solidFill>
            </a:endParaRPr>
          </a:p>
        </p:txBody>
      </p:sp>
      <p:pic>
        <p:nvPicPr>
          <p:cNvPr id="6" name="Content Placeholder 10" descr="Calendar&#10;&#10;Description automatically generated">
            <a:extLst>
              <a:ext uri="{FF2B5EF4-FFF2-40B4-BE49-F238E27FC236}">
                <a16:creationId xmlns:a16="http://schemas.microsoft.com/office/drawing/2014/main" id="{AB787F5B-8364-4EC2-955E-0DEB6A52A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775097"/>
            <a:ext cx="7554432" cy="4283703"/>
          </a:xfrm>
          <a:prstGeom prst="rect">
            <a:avLst/>
          </a:prstGeom>
        </p:spPr>
      </p:pic>
    </p:spTree>
    <p:extLst>
      <p:ext uri="{BB962C8B-B14F-4D97-AF65-F5344CB8AC3E}">
        <p14:creationId xmlns:p14="http://schemas.microsoft.com/office/powerpoint/2010/main" val="15653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B8537-F056-440F-97CC-082569BDF90A}"/>
              </a:ext>
            </a:extLst>
          </p:cNvPr>
          <p:cNvSpPr>
            <a:spLocks noGrp="1"/>
          </p:cNvSpPr>
          <p:nvPr>
            <p:ph type="body" sz="quarter" idx="10"/>
          </p:nvPr>
        </p:nvSpPr>
        <p:spPr>
          <a:xfrm>
            <a:off x="348445" y="351068"/>
            <a:ext cx="4404307" cy="457200"/>
          </a:xfrm>
        </p:spPr>
        <p:txBody>
          <a:bodyPr vert="horz" lIns="91440" tIns="45720" rIns="91440" bIns="45720" rtlCol="0" anchor="t">
            <a:normAutofit/>
          </a:bodyPr>
          <a:lstStyle/>
          <a:p>
            <a:pPr marL="0" indent="0">
              <a:buNone/>
            </a:pPr>
            <a:r>
              <a:rPr lang="en-US"/>
              <a:t>Snowflake Account Creation</a:t>
            </a:r>
            <a:endParaRPr lang="en-IN"/>
          </a:p>
        </p:txBody>
      </p:sp>
    </p:spTree>
    <p:extLst>
      <p:ext uri="{BB962C8B-B14F-4D97-AF65-F5344CB8AC3E}">
        <p14:creationId xmlns:p14="http://schemas.microsoft.com/office/powerpoint/2010/main" val="218827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1E46BB4-D971-4142-AC15-0167E7EB5D42}"/>
              </a:ext>
            </a:extLst>
          </p:cNvPr>
          <p:cNvSpPr>
            <a:spLocks noGrp="1"/>
          </p:cNvSpPr>
          <p:nvPr>
            <p:ph type="body" sz="quarter" idx="10"/>
          </p:nvPr>
        </p:nvSpPr>
        <p:spPr>
          <a:xfrm>
            <a:off x="348446" y="351068"/>
            <a:ext cx="4297982" cy="457200"/>
          </a:xfrm>
        </p:spPr>
        <p:txBody>
          <a:bodyPr>
            <a:normAutofit/>
          </a:bodyPr>
          <a:lstStyle/>
          <a:p>
            <a:pPr marL="0" indent="0">
              <a:buNone/>
            </a:pPr>
            <a:r>
              <a:rPr lang="en"/>
              <a:t>Snowflake Account Creation</a:t>
            </a:r>
            <a:endParaRPr lang="en-IN"/>
          </a:p>
        </p:txBody>
      </p:sp>
      <p:sp>
        <p:nvSpPr>
          <p:cNvPr id="5" name="Text Placeholder 4">
            <a:extLst>
              <a:ext uri="{FF2B5EF4-FFF2-40B4-BE49-F238E27FC236}">
                <a16:creationId xmlns:a16="http://schemas.microsoft.com/office/drawing/2014/main" id="{F1F1C624-73D5-4208-9C31-0DFE8CE18E34}"/>
              </a:ext>
            </a:extLst>
          </p:cNvPr>
          <p:cNvSpPr>
            <a:spLocks noGrp="1"/>
          </p:cNvSpPr>
          <p:nvPr>
            <p:ph type="body" sz="quarter" idx="11"/>
          </p:nvPr>
        </p:nvSpPr>
        <p:spPr>
          <a:xfrm>
            <a:off x="348446" y="978196"/>
            <a:ext cx="7360160" cy="818707"/>
          </a:xfrm>
        </p:spPr>
        <p:txBody>
          <a:bodyPr/>
          <a:lstStyle/>
          <a:p>
            <a:pPr marL="0" lvl="0" indent="0" algn="l" rtl="0">
              <a:spcBef>
                <a:spcPts val="0"/>
              </a:spcBef>
              <a:spcAft>
                <a:spcPts val="0"/>
              </a:spcAft>
              <a:buNone/>
            </a:pPr>
            <a:r>
              <a:rPr lang="en-US">
                <a:solidFill>
                  <a:schemeClr val="tx1"/>
                </a:solidFill>
              </a:rPr>
              <a:t>Step -1: Go to Snowflake official website </a:t>
            </a:r>
            <a:r>
              <a:rPr lang="en-US" u="sng">
                <a:solidFill>
                  <a:schemeClr val="tx1"/>
                </a:solidFill>
                <a:hlinkClick r:id="rId2">
                  <a:extLst>
                    <a:ext uri="{A12FA001-AC4F-418D-AE19-62706E023703}">
                      <ahyp:hlinkClr xmlns:ahyp="http://schemas.microsoft.com/office/drawing/2018/hyperlinkcolor" val="tx"/>
                    </a:ext>
                  </a:extLst>
                </a:hlinkClick>
              </a:rPr>
              <a:t>https://www.snowflake.com</a:t>
            </a:r>
            <a:endParaRPr lang="en-US">
              <a:solidFill>
                <a:schemeClr val="tx1"/>
              </a:solidFill>
            </a:endParaRPr>
          </a:p>
          <a:p>
            <a:pPr marL="0" lvl="0" indent="0" algn="l" rtl="0">
              <a:spcBef>
                <a:spcPts val="1200"/>
              </a:spcBef>
              <a:spcAft>
                <a:spcPts val="1200"/>
              </a:spcAft>
              <a:buNone/>
            </a:pPr>
            <a:r>
              <a:rPr lang="en-US">
                <a:solidFill>
                  <a:schemeClr val="tx1"/>
                </a:solidFill>
              </a:rPr>
              <a:t>Step -2: Click on START FOR FREE on top right side it will redirect to sign up page</a:t>
            </a:r>
          </a:p>
        </p:txBody>
      </p:sp>
      <p:pic>
        <p:nvPicPr>
          <p:cNvPr id="6" name="Google Shape;62;p14">
            <a:extLst>
              <a:ext uri="{FF2B5EF4-FFF2-40B4-BE49-F238E27FC236}">
                <a16:creationId xmlns:a16="http://schemas.microsoft.com/office/drawing/2014/main" id="{C8686EA7-62D5-4A3E-999B-BFFA4967FC49}"/>
              </a:ext>
            </a:extLst>
          </p:cNvPr>
          <p:cNvPicPr preferRelativeResize="0"/>
          <p:nvPr/>
        </p:nvPicPr>
        <p:blipFill>
          <a:blip r:embed="rId3">
            <a:alphaModFix/>
          </a:blip>
          <a:stretch>
            <a:fillRect/>
          </a:stretch>
        </p:blipFill>
        <p:spPr>
          <a:xfrm>
            <a:off x="348445" y="1796903"/>
            <a:ext cx="7360159" cy="2995529"/>
          </a:xfrm>
          <a:prstGeom prst="rect">
            <a:avLst/>
          </a:prstGeom>
          <a:noFill/>
          <a:ln>
            <a:noFill/>
          </a:ln>
        </p:spPr>
      </p:pic>
    </p:spTree>
    <p:extLst>
      <p:ext uri="{BB962C8B-B14F-4D97-AF65-F5344CB8AC3E}">
        <p14:creationId xmlns:p14="http://schemas.microsoft.com/office/powerpoint/2010/main" val="1646015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Text Placeholder 1">
            <a:extLst>
              <a:ext uri="{FF2B5EF4-FFF2-40B4-BE49-F238E27FC236}">
                <a16:creationId xmlns:a16="http://schemas.microsoft.com/office/drawing/2014/main" id="{93BF10A1-26F0-413F-A72B-6CA635291FF5}"/>
              </a:ext>
            </a:extLst>
          </p:cNvPr>
          <p:cNvSpPr>
            <a:spLocks noGrp="1"/>
          </p:cNvSpPr>
          <p:nvPr>
            <p:ph type="body" sz="quarter" idx="10"/>
          </p:nvPr>
        </p:nvSpPr>
        <p:spPr>
          <a:xfrm>
            <a:off x="348445" y="351068"/>
            <a:ext cx="5722745" cy="457200"/>
          </a:xfrm>
        </p:spPr>
        <p:txBody>
          <a:bodyPr>
            <a:normAutofit/>
          </a:bodyPr>
          <a:lstStyle/>
          <a:p>
            <a:pPr marL="0" indent="0">
              <a:buNone/>
            </a:pPr>
            <a:r>
              <a:rPr lang="en-IN"/>
              <a:t>Snowflake Account Creation</a:t>
            </a:r>
          </a:p>
          <a:p>
            <a:pPr marL="0" indent="0">
              <a:buNone/>
            </a:pPr>
            <a:endParaRPr lang="en-IN"/>
          </a:p>
        </p:txBody>
      </p:sp>
      <p:pic>
        <p:nvPicPr>
          <p:cNvPr id="68" name="Google Shape;68;p15"/>
          <p:cNvPicPr preferRelativeResize="0"/>
          <p:nvPr/>
        </p:nvPicPr>
        <p:blipFill>
          <a:blip r:embed="rId3">
            <a:alphaModFix/>
          </a:blip>
          <a:stretch>
            <a:fillRect/>
          </a:stretch>
        </p:blipFill>
        <p:spPr>
          <a:xfrm>
            <a:off x="348446" y="1129301"/>
            <a:ext cx="7381424" cy="36631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11700" y="1168253"/>
            <a:ext cx="7428802" cy="3624180"/>
          </a:xfrm>
          <a:prstGeom prst="rect">
            <a:avLst/>
          </a:prstGeom>
          <a:noFill/>
          <a:ln>
            <a:noFill/>
          </a:ln>
        </p:spPr>
      </p:pic>
      <p:sp>
        <p:nvSpPr>
          <p:cNvPr id="4" name="Text Placeholder 3">
            <a:extLst>
              <a:ext uri="{FF2B5EF4-FFF2-40B4-BE49-F238E27FC236}">
                <a16:creationId xmlns:a16="http://schemas.microsoft.com/office/drawing/2014/main" id="{B157F580-A0C3-45A4-81B4-748665A2EFF8}"/>
              </a:ext>
            </a:extLst>
          </p:cNvPr>
          <p:cNvSpPr>
            <a:spLocks noGrp="1"/>
          </p:cNvSpPr>
          <p:nvPr>
            <p:ph type="body" sz="quarter" idx="10"/>
          </p:nvPr>
        </p:nvSpPr>
        <p:spPr>
          <a:xfrm>
            <a:off x="348445" y="351068"/>
            <a:ext cx="5648317" cy="457200"/>
          </a:xfrm>
        </p:spPr>
        <p:txBody>
          <a:bodyPr>
            <a:normAutofit/>
          </a:bodyPr>
          <a:lstStyle/>
          <a:p>
            <a:pPr marL="0" indent="0">
              <a:buNone/>
            </a:pPr>
            <a:r>
              <a:rPr lang="en-IN"/>
              <a:t>Snowflake Account Creation</a:t>
            </a:r>
          </a:p>
          <a:p>
            <a:pPr marL="0" indent="0">
              <a:buNone/>
            </a:pP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2" name="Text Placeholder 1">
            <a:extLst>
              <a:ext uri="{FF2B5EF4-FFF2-40B4-BE49-F238E27FC236}">
                <a16:creationId xmlns:a16="http://schemas.microsoft.com/office/drawing/2014/main" id="{489BE380-73DB-421D-A16B-80E12AB4CB55}"/>
              </a:ext>
            </a:extLst>
          </p:cNvPr>
          <p:cNvSpPr>
            <a:spLocks noGrp="1"/>
          </p:cNvSpPr>
          <p:nvPr>
            <p:ph type="body" sz="quarter" idx="10"/>
          </p:nvPr>
        </p:nvSpPr>
        <p:spPr>
          <a:xfrm>
            <a:off x="348446" y="351068"/>
            <a:ext cx="6807266" cy="457200"/>
          </a:xfrm>
        </p:spPr>
        <p:txBody>
          <a:bodyPr>
            <a:normAutofit/>
          </a:bodyPr>
          <a:lstStyle/>
          <a:p>
            <a:pPr marL="0" indent="0">
              <a:buNone/>
            </a:pPr>
            <a:r>
              <a:rPr lang="en-IN"/>
              <a:t>Snowflake Account Creation</a:t>
            </a:r>
          </a:p>
          <a:p>
            <a:pPr marL="0" indent="0">
              <a:buNone/>
            </a:pPr>
            <a:endParaRPr lang="en-IN"/>
          </a:p>
        </p:txBody>
      </p:sp>
      <p:pic>
        <p:nvPicPr>
          <p:cNvPr id="80" name="Google Shape;80;p17"/>
          <p:cNvPicPr preferRelativeResize="0"/>
          <p:nvPr/>
        </p:nvPicPr>
        <p:blipFill>
          <a:blip r:embed="rId3">
            <a:alphaModFix/>
          </a:blip>
          <a:stretch>
            <a:fillRect/>
          </a:stretch>
        </p:blipFill>
        <p:spPr>
          <a:xfrm>
            <a:off x="311700" y="1119533"/>
            <a:ext cx="7396905" cy="367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9A34-420A-4865-8E59-FC8CF76BCE83}"/>
              </a:ext>
            </a:extLst>
          </p:cNvPr>
          <p:cNvSpPr>
            <a:spLocks noGrp="1"/>
          </p:cNvSpPr>
          <p:nvPr>
            <p:ph type="body" sz="quarter" idx="10"/>
          </p:nvPr>
        </p:nvSpPr>
        <p:spPr>
          <a:xfrm>
            <a:off x="348446" y="351068"/>
            <a:ext cx="5935396" cy="457200"/>
          </a:xfrm>
        </p:spPr>
        <p:txBody>
          <a:bodyPr>
            <a:normAutofit/>
          </a:bodyPr>
          <a:lstStyle/>
          <a:p>
            <a:pPr marL="0" indent="0">
              <a:buNone/>
            </a:pPr>
            <a:r>
              <a:rPr lang="en-IN"/>
              <a:t>Snowflake Account Creation</a:t>
            </a:r>
          </a:p>
          <a:p>
            <a:pPr marL="0" indent="0">
              <a:buNone/>
            </a:pPr>
            <a:endParaRPr lang="en-IN"/>
          </a:p>
        </p:txBody>
      </p:sp>
      <p:pic>
        <p:nvPicPr>
          <p:cNvPr id="86" name="Google Shape;86;p18"/>
          <p:cNvPicPr preferRelativeResize="0"/>
          <p:nvPr/>
        </p:nvPicPr>
        <p:blipFill>
          <a:blip r:embed="rId3">
            <a:alphaModFix/>
          </a:blip>
          <a:stretch>
            <a:fillRect/>
          </a:stretch>
        </p:blipFill>
        <p:spPr>
          <a:xfrm>
            <a:off x="311700" y="1017725"/>
            <a:ext cx="4873500" cy="3912150"/>
          </a:xfrm>
          <a:prstGeom prst="rect">
            <a:avLst/>
          </a:prstGeom>
          <a:noFill/>
          <a:ln>
            <a:noFill/>
          </a:ln>
        </p:spPr>
      </p:pic>
      <p:sp>
        <p:nvSpPr>
          <p:cNvPr id="87" name="Google Shape;87;p18"/>
          <p:cNvSpPr txBox="1"/>
          <p:nvPr/>
        </p:nvSpPr>
        <p:spPr>
          <a:xfrm>
            <a:off x="5221945" y="2288158"/>
            <a:ext cx="25610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B0F0"/>
                </a:solidFill>
              </a:rPr>
              <a:t>Step -5: Click on activate for activation</a:t>
            </a:r>
            <a:endParaRPr>
              <a:solidFill>
                <a:srgbClr val="00B0F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ext Placeholder 1">
            <a:extLst>
              <a:ext uri="{FF2B5EF4-FFF2-40B4-BE49-F238E27FC236}">
                <a16:creationId xmlns:a16="http://schemas.microsoft.com/office/drawing/2014/main" id="{4667C1E4-C520-4F48-833E-D2920F90C2CB}"/>
              </a:ext>
            </a:extLst>
          </p:cNvPr>
          <p:cNvSpPr>
            <a:spLocks noGrp="1"/>
          </p:cNvSpPr>
          <p:nvPr>
            <p:ph type="body" sz="quarter" idx="10"/>
          </p:nvPr>
        </p:nvSpPr>
        <p:spPr>
          <a:xfrm>
            <a:off x="348445" y="351068"/>
            <a:ext cx="6722205" cy="457200"/>
          </a:xfrm>
        </p:spPr>
        <p:txBody>
          <a:bodyPr>
            <a:normAutofit/>
          </a:bodyPr>
          <a:lstStyle/>
          <a:p>
            <a:pPr marL="0" indent="0">
              <a:buNone/>
            </a:pPr>
            <a:r>
              <a:rPr lang="en-IN"/>
              <a:t>Snowflake Account Creation</a:t>
            </a:r>
          </a:p>
          <a:p>
            <a:pPr marL="0" indent="0">
              <a:buNone/>
            </a:pPr>
            <a:endParaRPr lang="en-IN"/>
          </a:p>
        </p:txBody>
      </p:sp>
      <p:sp>
        <p:nvSpPr>
          <p:cNvPr id="93" name="Google Shape;93;p19"/>
          <p:cNvSpPr txBox="1"/>
          <p:nvPr/>
        </p:nvSpPr>
        <p:spPr>
          <a:xfrm>
            <a:off x="5072075" y="2063934"/>
            <a:ext cx="267906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B0F0"/>
                </a:solidFill>
              </a:rPr>
              <a:t>Step -6: Create username and password and click on get started.</a:t>
            </a:r>
            <a:endParaRPr>
              <a:solidFill>
                <a:srgbClr val="00B0F0"/>
              </a:solidFill>
            </a:endParaRPr>
          </a:p>
        </p:txBody>
      </p:sp>
      <p:pic>
        <p:nvPicPr>
          <p:cNvPr id="94" name="Google Shape;94;p19"/>
          <p:cNvPicPr preferRelativeResize="0"/>
          <p:nvPr/>
        </p:nvPicPr>
        <p:blipFill>
          <a:blip r:embed="rId3">
            <a:alphaModFix/>
          </a:blip>
          <a:stretch>
            <a:fillRect/>
          </a:stretch>
        </p:blipFill>
        <p:spPr>
          <a:xfrm>
            <a:off x="311700" y="1017725"/>
            <a:ext cx="4760375" cy="3912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 Placeholder 1">
            <a:extLst>
              <a:ext uri="{FF2B5EF4-FFF2-40B4-BE49-F238E27FC236}">
                <a16:creationId xmlns:a16="http://schemas.microsoft.com/office/drawing/2014/main" id="{927CDA9A-496B-49F8-812B-7CB94C7AE698}"/>
              </a:ext>
            </a:extLst>
          </p:cNvPr>
          <p:cNvSpPr>
            <a:spLocks noGrp="1"/>
          </p:cNvSpPr>
          <p:nvPr>
            <p:ph type="body" sz="quarter" idx="10"/>
          </p:nvPr>
        </p:nvSpPr>
        <p:spPr>
          <a:xfrm>
            <a:off x="348446" y="351068"/>
            <a:ext cx="6552084" cy="457200"/>
          </a:xfrm>
        </p:spPr>
        <p:txBody>
          <a:bodyPr>
            <a:normAutofit/>
          </a:bodyPr>
          <a:lstStyle/>
          <a:p>
            <a:pPr marL="0" indent="0">
              <a:buNone/>
            </a:pPr>
            <a:r>
              <a:rPr lang="en-IN"/>
              <a:t>Snowflake Account Creation</a:t>
            </a:r>
          </a:p>
          <a:p>
            <a:pPr marL="0" indent="0">
              <a:buNone/>
            </a:pPr>
            <a:endParaRPr lang="en-IN"/>
          </a:p>
        </p:txBody>
      </p:sp>
      <p:pic>
        <p:nvPicPr>
          <p:cNvPr id="5" name="Picture 4">
            <a:extLst>
              <a:ext uri="{FF2B5EF4-FFF2-40B4-BE49-F238E27FC236}">
                <a16:creationId xmlns:a16="http://schemas.microsoft.com/office/drawing/2014/main" id="{E0923C2A-F601-B01D-F429-32558264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2" y="998131"/>
            <a:ext cx="7553739" cy="3794301"/>
          </a:xfrm>
          <a:prstGeom prst="rect">
            <a:avLst/>
          </a:prstGeom>
        </p:spPr>
      </p:pic>
    </p:spTree>
    <p:extLst>
      <p:ext uri="{BB962C8B-B14F-4D97-AF65-F5344CB8AC3E}">
        <p14:creationId xmlns:p14="http://schemas.microsoft.com/office/powerpoint/2010/main" val="203618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7A2DA6-4C72-880F-BB9E-1BF1BB6232D7}"/>
              </a:ext>
            </a:extLst>
          </p:cNvPr>
          <p:cNvSpPr>
            <a:spLocks noGrp="1"/>
          </p:cNvSpPr>
          <p:nvPr>
            <p:ph type="body" sz="quarter" idx="10"/>
          </p:nvPr>
        </p:nvSpPr>
        <p:spPr/>
        <p:txBody>
          <a:bodyPr vert="horz" lIns="91440" tIns="45720" rIns="91440" bIns="45720" rtlCol="0" anchor="t">
            <a:normAutofit fontScale="85000" lnSpcReduction="10000"/>
          </a:bodyPr>
          <a:lstStyle/>
          <a:p>
            <a:pPr marL="0" indent="0">
              <a:buNone/>
            </a:pPr>
            <a:r>
              <a:rPr lang="en-US">
                <a:cs typeface="Calibri" panose="020F0502020204030204"/>
              </a:rPr>
              <a:t>SPN Account creation</a:t>
            </a:r>
          </a:p>
        </p:txBody>
      </p:sp>
    </p:spTree>
    <p:extLst>
      <p:ext uri="{BB962C8B-B14F-4D97-AF65-F5344CB8AC3E}">
        <p14:creationId xmlns:p14="http://schemas.microsoft.com/office/powerpoint/2010/main" val="185238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475" y="176337"/>
            <a:ext cx="8085020" cy="346249"/>
          </a:xfrm>
          <a:prstGeom prst="rect">
            <a:avLst/>
          </a:prstGeom>
        </p:spPr>
        <p:txBody>
          <a:bodyPr wrap="square" lIns="68580" tIns="34290" rIns="68580" bIns="34290" anchor="t">
            <a:spAutoFit/>
          </a:bodyPr>
          <a:lstStyle/>
          <a:p>
            <a:pPr defTabSz="685800">
              <a:defRPr/>
            </a:pPr>
            <a:r>
              <a:rPr lang="en-IN">
                <a:solidFill>
                  <a:srgbClr val="0070C0"/>
                </a:solidFill>
                <a:latin typeface="Georgia"/>
              </a:rPr>
              <a:t>What is Snowflake?</a:t>
            </a:r>
            <a:endParaRPr lang="en-US">
              <a:solidFill>
                <a:srgbClr val="0070C0"/>
              </a:solidFill>
            </a:endParaRPr>
          </a:p>
        </p:txBody>
      </p:sp>
      <p:sp>
        <p:nvSpPr>
          <p:cNvPr id="6" name="Rectangle 5">
            <a:extLst>
              <a:ext uri="{FF2B5EF4-FFF2-40B4-BE49-F238E27FC236}">
                <a16:creationId xmlns:a16="http://schemas.microsoft.com/office/drawing/2014/main" id="{8D173389-20C5-44C0-BC55-CC694DD4FF1E}"/>
              </a:ext>
            </a:extLst>
          </p:cNvPr>
          <p:cNvSpPr/>
          <p:nvPr/>
        </p:nvSpPr>
        <p:spPr>
          <a:xfrm>
            <a:off x="404475" y="522586"/>
            <a:ext cx="7265934" cy="5078313"/>
          </a:xfrm>
          <a:prstGeom prst="rect">
            <a:avLst/>
          </a:prstGeom>
        </p:spPr>
        <p:txBody>
          <a:bodyPr wrap="square">
            <a:spAutoFit/>
          </a:bodyPr>
          <a:lstStyle/>
          <a:p>
            <a:pPr defTabSz="685800">
              <a:defRPr/>
            </a:pPr>
            <a:r>
              <a:rPr lang="en-US" sz="1200">
                <a:solidFill>
                  <a:srgbClr val="073262">
                    <a:lumMod val="75000"/>
                  </a:srgbClr>
                </a:solidFill>
                <a:latin typeface="Georgia"/>
              </a:rPr>
              <a:t>Snowflake’s Data Cloud is powered by an advanced data platform provided as Software-as-a-Service (SaaS). Snowflake enables data storage, processing, and analytic solutions that are faster, easier to use, and far more flexible than traditional offerings.</a:t>
            </a:r>
          </a:p>
          <a:p>
            <a:pPr defTabSz="685800">
              <a:defRPr/>
            </a:pPr>
            <a:endParaRPr lang="en-US" sz="1200">
              <a:solidFill>
                <a:srgbClr val="073262">
                  <a:lumMod val="75000"/>
                </a:srgbClr>
              </a:solidFill>
              <a:latin typeface="Georgia"/>
            </a:endParaRPr>
          </a:p>
          <a:p>
            <a:pPr defTabSz="685800">
              <a:defRPr/>
            </a:pPr>
            <a:r>
              <a:rPr lang="en-US" sz="1200">
                <a:solidFill>
                  <a:srgbClr val="073262">
                    <a:lumMod val="75000"/>
                  </a:srgbClr>
                </a:solidFill>
                <a:latin typeface="Georgia"/>
              </a:rPr>
              <a:t>The Snowflake data platform is not built on any existing database technology or “big data” software platforms such as Hadoop. Instead, Snowflake combines a completely new SQL query engine with an innovative architecture natively designed for the cloud. To the user, Snowflake provides all of the functionality of an enterprise analytic database, along with many additional special features and unique capabilities.</a:t>
            </a:r>
          </a:p>
          <a:p>
            <a:pPr defTabSz="685800">
              <a:defRPr/>
            </a:pPr>
            <a:endParaRPr lang="en-US" sz="1200">
              <a:solidFill>
                <a:srgbClr val="073262">
                  <a:lumMod val="75000"/>
                </a:srgbClr>
              </a:solidFill>
              <a:latin typeface="Georgia"/>
            </a:endParaRPr>
          </a:p>
          <a:p>
            <a:pPr defTabSz="685800">
              <a:defRPr/>
            </a:pPr>
            <a:r>
              <a:rPr lang="en-US" sz="1200" i="1">
                <a:solidFill>
                  <a:srgbClr val="073262">
                    <a:lumMod val="75000"/>
                  </a:srgbClr>
                </a:solidFill>
                <a:latin typeface="Georgia"/>
              </a:rPr>
              <a:t>Snowflake is a true SaaS offering. More specifically</a:t>
            </a:r>
            <a:r>
              <a:rPr lang="en-US" sz="1200" i="1">
                <a:solidFill>
                  <a:srgbClr val="073262">
                    <a:lumMod val="75000"/>
                  </a:srgbClr>
                </a:solidFill>
                <a:latin typeface="Georgia"/>
                <a:sym typeface="Wingdings" panose="05000000000000000000" pitchFamily="2" charset="2"/>
              </a:rPr>
              <a:t>: (Data Platform as a cloud service)</a:t>
            </a:r>
          </a:p>
          <a:p>
            <a:pPr defTabSz="685800">
              <a:defRPr/>
            </a:pPr>
            <a:endParaRPr lang="en-US" sz="1200">
              <a:solidFill>
                <a:srgbClr val="073262">
                  <a:lumMod val="75000"/>
                </a:srgbClr>
              </a:solidFill>
              <a:latin typeface="Georgia"/>
            </a:endParaRPr>
          </a:p>
          <a:p>
            <a:pPr marL="514350" lvl="1" indent="-171450" defTabSz="685800">
              <a:buFont typeface="Arial" panose="020B0604020202020204" pitchFamily="34" charset="0"/>
              <a:buChar char="•"/>
              <a:defRPr/>
            </a:pPr>
            <a:r>
              <a:rPr lang="en-US" sz="1200">
                <a:solidFill>
                  <a:srgbClr val="073262">
                    <a:lumMod val="75000"/>
                  </a:srgbClr>
                </a:solidFill>
                <a:latin typeface="Georgia"/>
              </a:rPr>
              <a:t>There is no hardware (virtual or physical) to select, install, configure, or manage.</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There is virtually no software to install, configure, or manage.</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Ongoing maintenance, management, upgrades, and tuning are handled by Snowflake.</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Snowflake runs completely on cloud infrastructure. </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All components of Snowflake’s service (other than optional command line clients, drivers, and connectors), run in public cloud infrastructures.</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Snowflake uses virtual compute instances for its compute needs and a storage service for persistent storage of data. </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Snowflake cannot be run on private cloud infrastructures (on-premises or hosted).</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Snowflake is not a packaged software offering that can be installed by a user. </a:t>
            </a:r>
          </a:p>
          <a:p>
            <a:pPr marL="514350" lvl="1" indent="-171450" defTabSz="685800">
              <a:buFont typeface="Arial" panose="020B0604020202020204" pitchFamily="34" charset="0"/>
              <a:buChar char="•"/>
              <a:defRPr/>
            </a:pPr>
            <a:r>
              <a:rPr lang="en-US" sz="1200">
                <a:solidFill>
                  <a:srgbClr val="073262">
                    <a:lumMod val="75000"/>
                  </a:srgbClr>
                </a:solidFill>
                <a:latin typeface="Georgia"/>
              </a:rPr>
              <a:t>Snowflake manages all aspects of software installation and updates.</a:t>
            </a:r>
          </a:p>
          <a:p>
            <a:pPr marL="514350" lvl="1" indent="-171450" defTabSz="685800">
              <a:buFont typeface="Arial" panose="020B0604020202020204" pitchFamily="34" charset="0"/>
              <a:buChar char="•"/>
              <a:defRPr/>
            </a:pPr>
            <a:r>
              <a:rPr lang="en-US" sz="1200">
                <a:solidFill>
                  <a:srgbClr val="073262">
                    <a:lumMod val="75000"/>
                  </a:srgbClr>
                </a:solidFill>
              </a:rPr>
              <a:t>Decoupled compute and storage (scaled compute does not need scaled storage).</a:t>
            </a:r>
          </a:p>
          <a:p>
            <a:pPr marL="600075" lvl="1" indent="-257175" defTabSz="685800">
              <a:buFont typeface="Wingdings" panose="05000000000000000000" pitchFamily="2" charset="2"/>
              <a:buChar char="ü"/>
              <a:defRPr/>
            </a:pPr>
            <a:endParaRPr lang="en-US" sz="1200">
              <a:solidFill>
                <a:srgbClr val="073262">
                  <a:lumMod val="75000"/>
                </a:srgbClr>
              </a:solidFill>
              <a:latin typeface="Georgia"/>
            </a:endParaRPr>
          </a:p>
          <a:p>
            <a:pPr marL="600075" lvl="1" indent="-257175" defTabSz="685800">
              <a:buFont typeface="Wingdings" panose="05000000000000000000" pitchFamily="2" charset="2"/>
              <a:buChar char="ü"/>
              <a:defRPr/>
            </a:pPr>
            <a:endParaRPr lang="en-US" sz="1200">
              <a:solidFill>
                <a:srgbClr val="073262">
                  <a:lumMod val="75000"/>
                </a:srgbClr>
              </a:solidFill>
              <a:latin typeface="Georgia"/>
            </a:endParaRPr>
          </a:p>
          <a:p>
            <a:pPr defTabSz="685800">
              <a:defRPr/>
            </a:pPr>
            <a:endParaRPr lang="en-US" sz="1200">
              <a:solidFill>
                <a:srgbClr val="073262">
                  <a:lumMod val="75000"/>
                </a:srgbClr>
              </a:solidFill>
              <a:latin typeface="Georgia"/>
            </a:endParaRPr>
          </a:p>
        </p:txBody>
      </p:sp>
    </p:spTree>
    <p:extLst>
      <p:ext uri="{BB962C8B-B14F-4D97-AF65-F5344CB8AC3E}">
        <p14:creationId xmlns:p14="http://schemas.microsoft.com/office/powerpoint/2010/main" val="435593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A6E8C8-C809-68CA-7168-15391C11D7AE}"/>
              </a:ext>
            </a:extLst>
          </p:cNvPr>
          <p:cNvSpPr>
            <a:spLocks noGrp="1"/>
          </p:cNvSpPr>
          <p:nvPr>
            <p:ph type="body" sz="quarter" idx="10"/>
          </p:nvPr>
        </p:nvSpPr>
        <p:spPr>
          <a:xfrm>
            <a:off x="348446" y="341129"/>
            <a:ext cx="2457450" cy="457200"/>
          </a:xfrm>
        </p:spPr>
        <p:txBody>
          <a:bodyPr>
            <a:normAutofit fontScale="85000" lnSpcReduction="10000"/>
          </a:bodyPr>
          <a:lstStyle/>
          <a:p>
            <a:pPr marL="0" indent="0">
              <a:buNone/>
            </a:pPr>
            <a:r>
              <a:rPr lang="en-US"/>
              <a:t>Spn account creation</a:t>
            </a:r>
            <a:endParaRPr lang="en-IN"/>
          </a:p>
        </p:txBody>
      </p:sp>
      <p:sp>
        <p:nvSpPr>
          <p:cNvPr id="4" name="TextBox 3">
            <a:extLst>
              <a:ext uri="{FF2B5EF4-FFF2-40B4-BE49-F238E27FC236}">
                <a16:creationId xmlns:a16="http://schemas.microsoft.com/office/drawing/2014/main" id="{B7F4B838-9C2F-8516-D83D-E09C6AD081FE}"/>
              </a:ext>
            </a:extLst>
          </p:cNvPr>
          <p:cNvSpPr txBox="1"/>
          <p:nvPr/>
        </p:nvSpPr>
        <p:spPr>
          <a:xfrm>
            <a:off x="348447" y="944218"/>
            <a:ext cx="6877301" cy="715581"/>
          </a:xfrm>
          <a:prstGeom prst="rect">
            <a:avLst/>
          </a:prstGeom>
          <a:noFill/>
        </p:spPr>
        <p:txBody>
          <a:bodyPr wrap="square" rtlCol="0">
            <a:spAutoFit/>
          </a:bodyPr>
          <a:lstStyle/>
          <a:p>
            <a:r>
              <a:rPr lang="en-US" sz="1350"/>
              <a:t>1.Log on to       </a:t>
            </a:r>
            <a:r>
              <a:rPr lang="en-IN" sz="1350">
                <a:hlinkClick r:id="rId2"/>
              </a:rPr>
              <a:t>Login (snowflake.com)</a:t>
            </a:r>
            <a:endParaRPr lang="en-IN" sz="1350"/>
          </a:p>
          <a:p>
            <a:endParaRPr lang="en-IN" sz="1350"/>
          </a:p>
          <a:p>
            <a:r>
              <a:rPr lang="en-IN" sz="1350"/>
              <a:t>2.</a:t>
            </a:r>
            <a:r>
              <a:rPr lang="en-US" sz="1350"/>
              <a:t>Click on ‘Not a member?’</a:t>
            </a:r>
            <a:endParaRPr lang="en-IN" sz="1350"/>
          </a:p>
        </p:txBody>
      </p:sp>
      <p:pic>
        <p:nvPicPr>
          <p:cNvPr id="6" name="Picture 5" descr="Graphical user interface&#10;&#10;Description automatically generated">
            <a:extLst>
              <a:ext uri="{FF2B5EF4-FFF2-40B4-BE49-F238E27FC236}">
                <a16:creationId xmlns:a16="http://schemas.microsoft.com/office/drawing/2014/main" id="{903D3408-9E57-16F5-B3AE-14A07A76C435}"/>
              </a:ext>
            </a:extLst>
          </p:cNvPr>
          <p:cNvPicPr>
            <a:picLocks noChangeAspect="1"/>
          </p:cNvPicPr>
          <p:nvPr/>
        </p:nvPicPr>
        <p:blipFill rotWithShape="1">
          <a:blip r:embed="rId3">
            <a:extLst>
              <a:ext uri="{28A0092B-C50C-407E-A947-70E740481C1C}">
                <a14:useLocalDpi xmlns:a14="http://schemas.microsoft.com/office/drawing/2010/main" val="0"/>
              </a:ext>
            </a:extLst>
          </a:blip>
          <a:srcRect l="1196" t="4220" r="2954" b="5028"/>
          <a:stretch/>
        </p:blipFill>
        <p:spPr>
          <a:xfrm>
            <a:off x="248478" y="1782604"/>
            <a:ext cx="7458608" cy="3019767"/>
          </a:xfrm>
          <a:prstGeom prst="rect">
            <a:avLst/>
          </a:prstGeom>
        </p:spPr>
      </p:pic>
    </p:spTree>
    <p:extLst>
      <p:ext uri="{BB962C8B-B14F-4D97-AF65-F5344CB8AC3E}">
        <p14:creationId xmlns:p14="http://schemas.microsoft.com/office/powerpoint/2010/main" val="231043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A5273-2A8E-A9A1-BA73-B20AAEB5FD61}"/>
              </a:ext>
            </a:extLst>
          </p:cNvPr>
          <p:cNvSpPr>
            <a:spLocks noGrp="1"/>
          </p:cNvSpPr>
          <p:nvPr>
            <p:ph type="body" sz="quarter" idx="10"/>
          </p:nvPr>
        </p:nvSpPr>
        <p:spPr/>
        <p:txBody>
          <a:bodyPr>
            <a:normAutofit fontScale="85000" lnSpcReduction="10000"/>
          </a:bodyPr>
          <a:lstStyle/>
          <a:p>
            <a:pPr marL="0" indent="0">
              <a:buNone/>
            </a:pPr>
            <a:r>
              <a:rPr lang="en-US"/>
              <a:t>Spn account creation</a:t>
            </a:r>
            <a:endParaRPr lang="en-IN"/>
          </a:p>
          <a:p>
            <a:pPr marL="0" indent="0">
              <a:buNone/>
            </a:pPr>
            <a:endParaRPr lang="en-IN"/>
          </a:p>
        </p:txBody>
      </p:sp>
      <p:sp>
        <p:nvSpPr>
          <p:cNvPr id="4" name="TextBox 3">
            <a:extLst>
              <a:ext uri="{FF2B5EF4-FFF2-40B4-BE49-F238E27FC236}">
                <a16:creationId xmlns:a16="http://schemas.microsoft.com/office/drawing/2014/main" id="{A09C9362-9F02-76D0-DF3F-EBEEE05A6112}"/>
              </a:ext>
            </a:extLst>
          </p:cNvPr>
          <p:cNvSpPr txBox="1"/>
          <p:nvPr/>
        </p:nvSpPr>
        <p:spPr>
          <a:xfrm>
            <a:off x="446315" y="892628"/>
            <a:ext cx="7043057" cy="300082"/>
          </a:xfrm>
          <a:prstGeom prst="rect">
            <a:avLst/>
          </a:prstGeom>
          <a:noFill/>
        </p:spPr>
        <p:txBody>
          <a:bodyPr wrap="square" rtlCol="0">
            <a:spAutoFit/>
          </a:bodyPr>
          <a:lstStyle/>
          <a:p>
            <a:r>
              <a:rPr lang="en-US" sz="1350"/>
              <a:t>3. Click on ‘Create a user account’</a:t>
            </a:r>
            <a:endParaRPr lang="en-IN" sz="1350"/>
          </a:p>
        </p:txBody>
      </p:sp>
      <p:pic>
        <p:nvPicPr>
          <p:cNvPr id="6" name="Picture 5" descr="A screenshot of a computer&#10;&#10;Description automatically generated">
            <a:extLst>
              <a:ext uri="{FF2B5EF4-FFF2-40B4-BE49-F238E27FC236}">
                <a16:creationId xmlns:a16="http://schemas.microsoft.com/office/drawing/2014/main" id="{62DB1DF6-A12C-F1F5-553A-57AF8661D619}"/>
              </a:ext>
            </a:extLst>
          </p:cNvPr>
          <p:cNvPicPr>
            <a:picLocks noChangeAspect="1"/>
          </p:cNvPicPr>
          <p:nvPr/>
        </p:nvPicPr>
        <p:blipFill rotWithShape="1">
          <a:blip r:embed="rId2">
            <a:extLst>
              <a:ext uri="{28A0092B-C50C-407E-A947-70E740481C1C}">
                <a14:useLocalDpi xmlns:a14="http://schemas.microsoft.com/office/drawing/2010/main" val="0"/>
              </a:ext>
            </a:extLst>
          </a:blip>
          <a:srcRect l="476" t="4423" r="4881" b="9610"/>
          <a:stretch/>
        </p:blipFill>
        <p:spPr>
          <a:xfrm>
            <a:off x="925286" y="1169627"/>
            <a:ext cx="7424057" cy="3596832"/>
          </a:xfrm>
          <a:prstGeom prst="rect">
            <a:avLst/>
          </a:prstGeom>
        </p:spPr>
      </p:pic>
      <p:cxnSp>
        <p:nvCxnSpPr>
          <p:cNvPr id="8" name="Straight Arrow Connector 7">
            <a:extLst>
              <a:ext uri="{FF2B5EF4-FFF2-40B4-BE49-F238E27FC236}">
                <a16:creationId xmlns:a16="http://schemas.microsoft.com/office/drawing/2014/main" id="{3B1E3A6E-E5B4-0735-CB61-65771C55D737}"/>
              </a:ext>
            </a:extLst>
          </p:cNvPr>
          <p:cNvCxnSpPr/>
          <p:nvPr/>
        </p:nvCxnSpPr>
        <p:spPr>
          <a:xfrm flipV="1">
            <a:off x="348446" y="4032261"/>
            <a:ext cx="2753982" cy="5270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789F6F98-B767-3836-7296-0D6F0CA71B40}"/>
              </a:ext>
            </a:extLst>
          </p:cNvPr>
          <p:cNvSpPr/>
          <p:nvPr/>
        </p:nvSpPr>
        <p:spPr>
          <a:xfrm>
            <a:off x="3102429" y="3842658"/>
            <a:ext cx="1556657" cy="408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4208013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E97A3B-D6D1-CCD6-B946-4FCDDFE89B79}"/>
              </a:ext>
            </a:extLst>
          </p:cNvPr>
          <p:cNvSpPr>
            <a:spLocks noGrp="1"/>
          </p:cNvSpPr>
          <p:nvPr>
            <p:ph type="body" sz="quarter" idx="10"/>
          </p:nvPr>
        </p:nvSpPr>
        <p:spPr/>
        <p:txBody>
          <a:bodyPr>
            <a:normAutofit fontScale="85000" lnSpcReduction="10000"/>
          </a:bodyPr>
          <a:lstStyle/>
          <a:p>
            <a:pPr marL="0" indent="0">
              <a:buNone/>
            </a:pPr>
            <a:r>
              <a:rPr lang="en-US"/>
              <a:t>Spn account creation</a:t>
            </a:r>
            <a:endParaRPr lang="en-IN"/>
          </a:p>
          <a:p>
            <a:pPr marL="0" indent="0">
              <a:buNone/>
            </a:pPr>
            <a:endParaRPr lang="en-IN"/>
          </a:p>
        </p:txBody>
      </p:sp>
      <p:sp>
        <p:nvSpPr>
          <p:cNvPr id="4" name="TextBox 3">
            <a:extLst>
              <a:ext uri="{FF2B5EF4-FFF2-40B4-BE49-F238E27FC236}">
                <a16:creationId xmlns:a16="http://schemas.microsoft.com/office/drawing/2014/main" id="{C7365F27-3FC9-AB35-5E31-961BB5350609}"/>
              </a:ext>
            </a:extLst>
          </p:cNvPr>
          <p:cNvSpPr txBox="1"/>
          <p:nvPr/>
        </p:nvSpPr>
        <p:spPr>
          <a:xfrm>
            <a:off x="446315" y="729343"/>
            <a:ext cx="5891791" cy="1015663"/>
          </a:xfrm>
          <a:prstGeom prst="rect">
            <a:avLst/>
          </a:prstGeom>
          <a:noFill/>
        </p:spPr>
        <p:txBody>
          <a:bodyPr wrap="square" rtlCol="0">
            <a:spAutoFit/>
          </a:bodyPr>
          <a:lstStyle/>
          <a:p>
            <a:r>
              <a:rPr lang="en-US" sz="1500"/>
              <a:t>4. Fill out all the details</a:t>
            </a:r>
          </a:p>
          <a:p>
            <a:endParaRPr lang="en-US" sz="1500"/>
          </a:p>
          <a:p>
            <a:r>
              <a:rPr lang="en-US" sz="1500"/>
              <a:t>5. Select the Genpact affiliation option, continue with selection and submit </a:t>
            </a:r>
            <a:endParaRPr lang="en-IN" sz="1500"/>
          </a:p>
        </p:txBody>
      </p:sp>
      <p:pic>
        <p:nvPicPr>
          <p:cNvPr id="6" name="Picture 5" descr="Graphical user interface, application&#10;&#10;Description automatically generated">
            <a:extLst>
              <a:ext uri="{FF2B5EF4-FFF2-40B4-BE49-F238E27FC236}">
                <a16:creationId xmlns:a16="http://schemas.microsoft.com/office/drawing/2014/main" id="{F86B4557-581E-8C56-A29C-1D5805276F4D}"/>
              </a:ext>
            </a:extLst>
          </p:cNvPr>
          <p:cNvPicPr>
            <a:picLocks noChangeAspect="1"/>
          </p:cNvPicPr>
          <p:nvPr/>
        </p:nvPicPr>
        <p:blipFill rotWithShape="1">
          <a:blip r:embed="rId2">
            <a:extLst>
              <a:ext uri="{28A0092B-C50C-407E-A947-70E740481C1C}">
                <a14:useLocalDpi xmlns:a14="http://schemas.microsoft.com/office/drawing/2010/main" val="0"/>
              </a:ext>
            </a:extLst>
          </a:blip>
          <a:srcRect l="24047" t="29860" r="28571" b="30149"/>
          <a:stretch/>
        </p:blipFill>
        <p:spPr>
          <a:xfrm>
            <a:off x="664028" y="1800115"/>
            <a:ext cx="6229248" cy="2614043"/>
          </a:xfrm>
          <a:prstGeom prst="rect">
            <a:avLst/>
          </a:prstGeom>
        </p:spPr>
      </p:pic>
    </p:spTree>
    <p:extLst>
      <p:ext uri="{BB962C8B-B14F-4D97-AF65-F5344CB8AC3E}">
        <p14:creationId xmlns:p14="http://schemas.microsoft.com/office/powerpoint/2010/main" val="2611775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7DFB28-E538-18B6-1FA7-96EFDFF7948A}"/>
              </a:ext>
            </a:extLst>
          </p:cNvPr>
          <p:cNvSpPr>
            <a:spLocks noGrp="1"/>
          </p:cNvSpPr>
          <p:nvPr>
            <p:ph type="body" sz="quarter" idx="10"/>
          </p:nvPr>
        </p:nvSpPr>
        <p:spPr/>
        <p:txBody>
          <a:bodyPr>
            <a:normAutofit fontScale="85000" lnSpcReduction="10000"/>
          </a:bodyPr>
          <a:lstStyle/>
          <a:p>
            <a:pPr marL="0" indent="0">
              <a:buNone/>
            </a:pPr>
            <a:r>
              <a:rPr lang="en-US"/>
              <a:t>Spn account creation</a:t>
            </a:r>
            <a:endParaRPr lang="en-IN"/>
          </a:p>
          <a:p>
            <a:pPr marL="0" indent="0">
              <a:buNone/>
            </a:pPr>
            <a:endParaRPr lang="en-IN"/>
          </a:p>
        </p:txBody>
      </p:sp>
      <p:sp>
        <p:nvSpPr>
          <p:cNvPr id="4" name="TextBox 3">
            <a:extLst>
              <a:ext uri="{FF2B5EF4-FFF2-40B4-BE49-F238E27FC236}">
                <a16:creationId xmlns:a16="http://schemas.microsoft.com/office/drawing/2014/main" id="{58489649-4C78-6B94-B247-FB63AD2A7DC3}"/>
              </a:ext>
            </a:extLst>
          </p:cNvPr>
          <p:cNvSpPr txBox="1"/>
          <p:nvPr/>
        </p:nvSpPr>
        <p:spPr>
          <a:xfrm>
            <a:off x="457200" y="808268"/>
            <a:ext cx="7130143" cy="553998"/>
          </a:xfrm>
          <a:prstGeom prst="rect">
            <a:avLst/>
          </a:prstGeom>
          <a:noFill/>
        </p:spPr>
        <p:txBody>
          <a:bodyPr wrap="square" rtlCol="0">
            <a:spAutoFit/>
          </a:bodyPr>
          <a:lstStyle/>
          <a:p>
            <a:r>
              <a:rPr lang="en-US" sz="1500"/>
              <a:t>6. You will get a mail to finish registration on your registered email id. Click on the link after ‘go to’ and change your password. </a:t>
            </a:r>
            <a:endParaRPr lang="en-IN" sz="1500"/>
          </a:p>
        </p:txBody>
      </p:sp>
      <p:pic>
        <p:nvPicPr>
          <p:cNvPr id="6" name="Picture 5" descr="Graphical user interface, text, application&#10;&#10;Description automatically generated">
            <a:extLst>
              <a:ext uri="{FF2B5EF4-FFF2-40B4-BE49-F238E27FC236}">
                <a16:creationId xmlns:a16="http://schemas.microsoft.com/office/drawing/2014/main" id="{A798E260-D53C-3C47-FCB9-9CD40E4EE9A7}"/>
              </a:ext>
            </a:extLst>
          </p:cNvPr>
          <p:cNvPicPr>
            <a:picLocks noChangeAspect="1"/>
          </p:cNvPicPr>
          <p:nvPr/>
        </p:nvPicPr>
        <p:blipFill rotWithShape="1">
          <a:blip r:embed="rId2">
            <a:extLst>
              <a:ext uri="{28A0092B-C50C-407E-A947-70E740481C1C}">
                <a14:useLocalDpi xmlns:a14="http://schemas.microsoft.com/office/drawing/2010/main" val="0"/>
              </a:ext>
            </a:extLst>
          </a:blip>
          <a:srcRect l="1666" t="14666" r="2976" b="16809"/>
          <a:stretch/>
        </p:blipFill>
        <p:spPr>
          <a:xfrm>
            <a:off x="195943" y="1480458"/>
            <a:ext cx="7652657" cy="3178628"/>
          </a:xfrm>
          <a:prstGeom prst="rect">
            <a:avLst/>
          </a:prstGeom>
        </p:spPr>
      </p:pic>
    </p:spTree>
    <p:extLst>
      <p:ext uri="{BB962C8B-B14F-4D97-AF65-F5344CB8AC3E}">
        <p14:creationId xmlns:p14="http://schemas.microsoft.com/office/powerpoint/2010/main" val="3064477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4B945-E816-9CC5-B82A-2E0C6322129C}"/>
              </a:ext>
            </a:extLst>
          </p:cNvPr>
          <p:cNvSpPr>
            <a:spLocks noGrp="1"/>
          </p:cNvSpPr>
          <p:nvPr>
            <p:ph type="body" sz="quarter" idx="10"/>
          </p:nvPr>
        </p:nvSpPr>
        <p:spPr/>
        <p:txBody>
          <a:bodyPr>
            <a:normAutofit fontScale="85000" lnSpcReduction="10000"/>
          </a:bodyPr>
          <a:lstStyle/>
          <a:p>
            <a:pPr marL="0" indent="0">
              <a:buNone/>
            </a:pPr>
            <a:r>
              <a:rPr lang="en-US"/>
              <a:t>Spn account creation</a:t>
            </a:r>
            <a:endParaRPr lang="en-IN"/>
          </a:p>
          <a:p>
            <a:pPr marL="0" indent="0">
              <a:buNone/>
            </a:pPr>
            <a:endParaRPr lang="en-IN"/>
          </a:p>
        </p:txBody>
      </p:sp>
      <p:sp>
        <p:nvSpPr>
          <p:cNvPr id="6" name="TextBox 5">
            <a:extLst>
              <a:ext uri="{FF2B5EF4-FFF2-40B4-BE49-F238E27FC236}">
                <a16:creationId xmlns:a16="http://schemas.microsoft.com/office/drawing/2014/main" id="{3211206B-D033-64F5-A07A-8D047010C4F1}"/>
              </a:ext>
            </a:extLst>
          </p:cNvPr>
          <p:cNvSpPr txBox="1"/>
          <p:nvPr/>
        </p:nvSpPr>
        <p:spPr>
          <a:xfrm>
            <a:off x="348447" y="1034143"/>
            <a:ext cx="7282439" cy="553998"/>
          </a:xfrm>
          <a:prstGeom prst="rect">
            <a:avLst/>
          </a:prstGeom>
          <a:noFill/>
        </p:spPr>
        <p:txBody>
          <a:bodyPr wrap="square" rtlCol="0">
            <a:spAutoFit/>
          </a:bodyPr>
          <a:lstStyle/>
          <a:p>
            <a:r>
              <a:rPr lang="en-US" sz="1500"/>
              <a:t>8.After changing password,sign in again with the username that you got in another mail </a:t>
            </a:r>
          </a:p>
          <a:p>
            <a:r>
              <a:rPr lang="en-US" sz="1500"/>
              <a:t>And click login and page like this appear.</a:t>
            </a:r>
            <a:endParaRPr lang="en-IN" sz="1500"/>
          </a:p>
        </p:txBody>
      </p:sp>
      <p:pic>
        <p:nvPicPr>
          <p:cNvPr id="10" name="Picture 9" descr="A screenshot of a computer&#10;&#10;Description automatically generated">
            <a:extLst>
              <a:ext uri="{FF2B5EF4-FFF2-40B4-BE49-F238E27FC236}">
                <a16:creationId xmlns:a16="http://schemas.microsoft.com/office/drawing/2014/main" id="{A83440B1-386F-21D0-7A60-B609BD3DE7CF}"/>
              </a:ext>
            </a:extLst>
          </p:cNvPr>
          <p:cNvPicPr>
            <a:picLocks noChangeAspect="1"/>
          </p:cNvPicPr>
          <p:nvPr/>
        </p:nvPicPr>
        <p:blipFill rotWithShape="1">
          <a:blip r:embed="rId2">
            <a:extLst>
              <a:ext uri="{28A0092B-C50C-407E-A947-70E740481C1C}">
                <a14:useLocalDpi xmlns:a14="http://schemas.microsoft.com/office/drawing/2010/main" val="0"/>
              </a:ext>
            </a:extLst>
          </a:blip>
          <a:srcRect t="9081" r="3811" b="6804"/>
          <a:stretch/>
        </p:blipFill>
        <p:spPr>
          <a:xfrm>
            <a:off x="762052" y="1613803"/>
            <a:ext cx="6759977" cy="3219215"/>
          </a:xfrm>
          <a:prstGeom prst="rect">
            <a:avLst/>
          </a:prstGeom>
        </p:spPr>
      </p:pic>
    </p:spTree>
    <p:extLst>
      <p:ext uri="{BB962C8B-B14F-4D97-AF65-F5344CB8AC3E}">
        <p14:creationId xmlns:p14="http://schemas.microsoft.com/office/powerpoint/2010/main" val="3856443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9EE88-2F5C-0C22-3799-86F6551C3405}"/>
              </a:ext>
            </a:extLst>
          </p:cNvPr>
          <p:cNvSpPr>
            <a:spLocks noGrp="1"/>
          </p:cNvSpPr>
          <p:nvPr>
            <p:ph type="body" sz="quarter" idx="10"/>
          </p:nvPr>
        </p:nvSpPr>
        <p:spPr/>
        <p:txBody>
          <a:bodyPr>
            <a:normAutofit fontScale="85000" lnSpcReduction="10000"/>
          </a:bodyPr>
          <a:lstStyle/>
          <a:p>
            <a:pPr marL="0" indent="0">
              <a:buNone/>
            </a:pPr>
            <a:r>
              <a:rPr lang="en-US"/>
              <a:t>Spn account creation</a:t>
            </a:r>
            <a:endParaRPr lang="en-IN"/>
          </a:p>
          <a:p>
            <a:pPr marL="0" indent="0">
              <a:buNone/>
            </a:pPr>
            <a:endParaRPr lang="en-IN"/>
          </a:p>
        </p:txBody>
      </p:sp>
      <p:sp>
        <p:nvSpPr>
          <p:cNvPr id="4" name="TextBox 3">
            <a:extLst>
              <a:ext uri="{FF2B5EF4-FFF2-40B4-BE49-F238E27FC236}">
                <a16:creationId xmlns:a16="http://schemas.microsoft.com/office/drawing/2014/main" id="{C16D4071-0F7C-A81E-AB1B-A7E043B68FBC}"/>
              </a:ext>
            </a:extLst>
          </p:cNvPr>
          <p:cNvSpPr txBox="1"/>
          <p:nvPr/>
        </p:nvSpPr>
        <p:spPr>
          <a:xfrm>
            <a:off x="468086" y="1077686"/>
            <a:ext cx="7206343" cy="553998"/>
          </a:xfrm>
          <a:prstGeom prst="rect">
            <a:avLst/>
          </a:prstGeom>
          <a:noFill/>
        </p:spPr>
        <p:txBody>
          <a:bodyPr wrap="square" rtlCol="0">
            <a:spAutoFit/>
          </a:bodyPr>
          <a:lstStyle/>
          <a:p>
            <a:r>
              <a:rPr lang="en-US" sz="1500"/>
              <a:t>9.After that before page appears scroll down under technical click on </a:t>
            </a:r>
            <a:r>
              <a:rPr lang="en-US" sz="1500" b="1"/>
              <a:t>snowflake technical sales professional</a:t>
            </a:r>
            <a:endParaRPr lang="en-IN" sz="1500" b="1"/>
          </a:p>
        </p:txBody>
      </p:sp>
      <p:pic>
        <p:nvPicPr>
          <p:cNvPr id="6" name="Picture 5" descr="Graphical user interface, application&#10;&#10;Description automatically generated">
            <a:extLst>
              <a:ext uri="{FF2B5EF4-FFF2-40B4-BE49-F238E27FC236}">
                <a16:creationId xmlns:a16="http://schemas.microsoft.com/office/drawing/2014/main" id="{516787AA-8690-3545-739D-4188B821D20E}"/>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13528" r="8095" b="6804"/>
          <a:stretch/>
        </p:blipFill>
        <p:spPr>
          <a:xfrm>
            <a:off x="576944" y="1970314"/>
            <a:ext cx="7206343" cy="2721428"/>
          </a:xfrm>
          <a:prstGeom prst="rect">
            <a:avLst/>
          </a:prstGeom>
        </p:spPr>
      </p:pic>
      <p:cxnSp>
        <p:nvCxnSpPr>
          <p:cNvPr id="10" name="Straight Arrow Connector 9">
            <a:extLst>
              <a:ext uri="{FF2B5EF4-FFF2-40B4-BE49-F238E27FC236}">
                <a16:creationId xmlns:a16="http://schemas.microsoft.com/office/drawing/2014/main" id="{254DE012-77B6-9359-60B8-CED16215F7FA}"/>
              </a:ext>
            </a:extLst>
          </p:cNvPr>
          <p:cNvCxnSpPr/>
          <p:nvPr/>
        </p:nvCxnSpPr>
        <p:spPr>
          <a:xfrm flipH="1" flipV="1">
            <a:off x="7304315" y="3516086"/>
            <a:ext cx="1208314" cy="63137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330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7CC4DC-5643-AD07-B391-2CC9AF0168DA}"/>
              </a:ext>
            </a:extLst>
          </p:cNvPr>
          <p:cNvSpPr>
            <a:spLocks noGrp="1"/>
          </p:cNvSpPr>
          <p:nvPr>
            <p:ph type="body" sz="quarter" idx="10"/>
          </p:nvPr>
        </p:nvSpPr>
        <p:spPr/>
        <p:txBody>
          <a:bodyPr>
            <a:normAutofit fontScale="85000" lnSpcReduction="10000"/>
          </a:bodyPr>
          <a:lstStyle/>
          <a:p>
            <a:pPr marL="0" indent="0">
              <a:buNone/>
            </a:pPr>
            <a:r>
              <a:rPr lang="en-US"/>
              <a:t>Spn account creation</a:t>
            </a:r>
            <a:endParaRPr lang="en-IN"/>
          </a:p>
          <a:p>
            <a:pPr marL="0" indent="0">
              <a:buNone/>
            </a:pPr>
            <a:endParaRPr lang="en-IN"/>
          </a:p>
        </p:txBody>
      </p:sp>
      <p:sp>
        <p:nvSpPr>
          <p:cNvPr id="5" name="TextBox 4">
            <a:extLst>
              <a:ext uri="{FF2B5EF4-FFF2-40B4-BE49-F238E27FC236}">
                <a16:creationId xmlns:a16="http://schemas.microsoft.com/office/drawing/2014/main" id="{AAAF0053-6F45-18C5-61D2-FDEFBF01531B}"/>
              </a:ext>
            </a:extLst>
          </p:cNvPr>
          <p:cNvSpPr txBox="1"/>
          <p:nvPr/>
        </p:nvSpPr>
        <p:spPr>
          <a:xfrm>
            <a:off x="435428" y="1001485"/>
            <a:ext cx="6063344" cy="553998"/>
          </a:xfrm>
          <a:prstGeom prst="rect">
            <a:avLst/>
          </a:prstGeom>
          <a:noFill/>
        </p:spPr>
        <p:txBody>
          <a:bodyPr wrap="square" rtlCol="0">
            <a:spAutoFit/>
          </a:bodyPr>
          <a:lstStyle/>
          <a:p>
            <a:r>
              <a:rPr lang="en-US" sz="1500"/>
              <a:t>10.After clicking on that you have to again click on sign in.</a:t>
            </a:r>
          </a:p>
          <a:p>
            <a:r>
              <a:rPr lang="en-US" sz="1500"/>
              <a:t>11.After sign in choose explore courses you will get all the courses here</a:t>
            </a:r>
            <a:r>
              <a:rPr lang="en-US" sz="1350"/>
              <a:t>.</a:t>
            </a:r>
            <a:endParaRPr lang="en-IN" sz="1350"/>
          </a:p>
        </p:txBody>
      </p:sp>
      <p:pic>
        <p:nvPicPr>
          <p:cNvPr id="11" name="Picture 10" descr="Graphical user interface, application&#10;&#10;Description automatically generated">
            <a:extLst>
              <a:ext uri="{FF2B5EF4-FFF2-40B4-BE49-F238E27FC236}">
                <a16:creationId xmlns:a16="http://schemas.microsoft.com/office/drawing/2014/main" id="{4C61000E-E651-931D-7C1B-21BE9BC38B2B}"/>
              </a:ext>
            </a:extLst>
          </p:cNvPr>
          <p:cNvPicPr>
            <a:picLocks noChangeAspect="1"/>
          </p:cNvPicPr>
          <p:nvPr/>
        </p:nvPicPr>
        <p:blipFill rotWithShape="1">
          <a:blip r:embed="rId2">
            <a:extLst>
              <a:ext uri="{28A0092B-C50C-407E-A947-70E740481C1C}">
                <a14:useLocalDpi xmlns:a14="http://schemas.microsoft.com/office/drawing/2010/main" val="0"/>
              </a:ext>
            </a:extLst>
          </a:blip>
          <a:srcRect l="4762" t="19456" r="9524" b="4952"/>
          <a:stretch/>
        </p:blipFill>
        <p:spPr>
          <a:xfrm>
            <a:off x="435428" y="1679451"/>
            <a:ext cx="7837715" cy="2960914"/>
          </a:xfrm>
          <a:prstGeom prst="rect">
            <a:avLst/>
          </a:prstGeom>
        </p:spPr>
      </p:pic>
    </p:spTree>
    <p:extLst>
      <p:ext uri="{BB962C8B-B14F-4D97-AF65-F5344CB8AC3E}">
        <p14:creationId xmlns:p14="http://schemas.microsoft.com/office/powerpoint/2010/main" val="3653366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None/>
            </a:pPr>
            <a:r>
              <a:rPr lang="en-US"/>
              <a:t>AWS Fundamentals</a:t>
            </a:r>
            <a:endParaRPr lang="en-IN"/>
          </a:p>
        </p:txBody>
      </p:sp>
      <p:sp>
        <p:nvSpPr>
          <p:cNvPr id="4" name="Text Placeholder 1">
            <a:extLst>
              <a:ext uri="{FF2B5EF4-FFF2-40B4-BE49-F238E27FC236}">
                <a16:creationId xmlns:a16="http://schemas.microsoft.com/office/drawing/2014/main" id="{C550B4DD-3522-445F-8786-BE9ED2B09DB5}"/>
              </a:ext>
            </a:extLst>
          </p:cNvPr>
          <p:cNvSpPr txBox="1">
            <a:spLocks/>
          </p:cNvSpPr>
          <p:nvPr/>
        </p:nvSpPr>
        <p:spPr>
          <a:xfrm>
            <a:off x="348446" y="808268"/>
            <a:ext cx="3915210" cy="4572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AWS Account Creation</a:t>
            </a:r>
            <a:endParaRPr lang="en-IN" sz="18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69582"/>
            <a:ext cx="7360160" cy="818707"/>
          </a:xfrm>
        </p:spPr>
        <p:txBody>
          <a:bodyPr/>
          <a:lstStyle/>
          <a:p>
            <a:pPr marL="0" lvl="0" indent="0" algn="l" rtl="0">
              <a:spcBef>
                <a:spcPts val="0"/>
              </a:spcBef>
              <a:spcAft>
                <a:spcPts val="0"/>
              </a:spcAft>
              <a:buNone/>
            </a:pPr>
            <a:r>
              <a:rPr lang="en-US">
                <a:solidFill>
                  <a:schemeClr val="tx1"/>
                </a:solidFill>
              </a:rPr>
              <a:t>Step -1: Go to AWS website </a:t>
            </a:r>
            <a:r>
              <a:rPr lang="en-US" u="sng">
                <a:solidFill>
                  <a:schemeClr val="tx1"/>
                </a:solidFill>
                <a:hlinkClick r:id="rId2">
                  <a:extLst>
                    <a:ext uri="{A12FA001-AC4F-418D-AE19-62706E023703}">
                      <ahyp:hlinkClr xmlns:ahyp="http://schemas.microsoft.com/office/drawing/2018/hyperlinkcolor" val="tx"/>
                    </a:ext>
                  </a:extLst>
                </a:hlinkClick>
              </a:rPr>
              <a:t>https://portal.aws.amazon.com/billing/signup#/start/email</a:t>
            </a:r>
            <a:endParaRPr lang="en-US" u="sng">
              <a:solidFill>
                <a:schemeClr val="tx1"/>
              </a:solidFill>
            </a:endParaRPr>
          </a:p>
          <a:p>
            <a:pPr marL="0" lvl="0" indent="0" algn="l" rtl="0">
              <a:spcBef>
                <a:spcPts val="0"/>
              </a:spcBef>
              <a:spcAft>
                <a:spcPts val="0"/>
              </a:spcAft>
              <a:buNone/>
            </a:pPr>
            <a:endParaRPr lang="en-US" u="sng">
              <a:solidFill>
                <a:schemeClr val="tx1"/>
              </a:solidFill>
            </a:endParaRPr>
          </a:p>
          <a:p>
            <a:pPr marL="0" lvl="0" indent="0" algn="l" rtl="0">
              <a:spcBef>
                <a:spcPts val="0"/>
              </a:spcBef>
              <a:spcAft>
                <a:spcPts val="0"/>
              </a:spcAft>
              <a:buNone/>
            </a:pPr>
            <a:r>
              <a:rPr lang="en-US">
                <a:solidFill>
                  <a:schemeClr val="tx1"/>
                </a:solidFill>
              </a:rPr>
              <a:t>Step -2: Enter Email and account name and click on verify Email Address</a:t>
            </a:r>
          </a:p>
        </p:txBody>
      </p:sp>
      <p:pic>
        <p:nvPicPr>
          <p:cNvPr id="8" name="Picture 7">
            <a:extLst>
              <a:ext uri="{FF2B5EF4-FFF2-40B4-BE49-F238E27FC236}">
                <a16:creationId xmlns:a16="http://schemas.microsoft.com/office/drawing/2014/main" id="{B4F2CDB0-D665-4A2D-8215-B4E795E3C278}"/>
              </a:ext>
            </a:extLst>
          </p:cNvPr>
          <p:cNvPicPr>
            <a:picLocks noChangeAspect="1"/>
          </p:cNvPicPr>
          <p:nvPr/>
        </p:nvPicPr>
        <p:blipFill>
          <a:blip r:embed="rId3"/>
          <a:stretch>
            <a:fillRect/>
          </a:stretch>
        </p:blipFill>
        <p:spPr>
          <a:xfrm>
            <a:off x="435935" y="1988289"/>
            <a:ext cx="7272672" cy="2804143"/>
          </a:xfrm>
          <a:prstGeom prst="rect">
            <a:avLst/>
          </a:prstGeom>
        </p:spPr>
      </p:pic>
    </p:spTree>
    <p:extLst>
      <p:ext uri="{BB962C8B-B14F-4D97-AF65-F5344CB8AC3E}">
        <p14:creationId xmlns:p14="http://schemas.microsoft.com/office/powerpoint/2010/main" val="193994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Font typeface="Arial" panose="020B0604020202020204" pitchFamily="34" charset="0"/>
              <a:buNone/>
            </a:pPr>
            <a:r>
              <a:rPr lang="en-US" sz="2400"/>
              <a:t>AWS Account Creation</a:t>
            </a:r>
            <a:endParaRPr lang="en-IN" sz="24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96452"/>
            <a:ext cx="7360160" cy="457201"/>
          </a:xfrm>
        </p:spPr>
        <p:txBody>
          <a:bodyPr/>
          <a:lstStyle/>
          <a:p>
            <a:pPr marL="0" lvl="0" indent="0" algn="l" rtl="0">
              <a:spcBef>
                <a:spcPts val="0"/>
              </a:spcBef>
              <a:spcAft>
                <a:spcPts val="0"/>
              </a:spcAft>
              <a:buNone/>
            </a:pPr>
            <a:r>
              <a:rPr lang="en-US">
                <a:solidFill>
                  <a:schemeClr val="tx1"/>
                </a:solidFill>
              </a:rPr>
              <a:t>Step -3: Verify your email address</a:t>
            </a:r>
            <a:endParaRPr lang="en-US" u="sng">
              <a:solidFill>
                <a:schemeClr val="tx1"/>
              </a:solidFill>
            </a:endParaRPr>
          </a:p>
        </p:txBody>
      </p:sp>
      <p:pic>
        <p:nvPicPr>
          <p:cNvPr id="5" name="Picture 4">
            <a:extLst>
              <a:ext uri="{FF2B5EF4-FFF2-40B4-BE49-F238E27FC236}">
                <a16:creationId xmlns:a16="http://schemas.microsoft.com/office/drawing/2014/main" id="{362F825E-1B6B-4528-88A6-1947EBFA8BBE}"/>
              </a:ext>
            </a:extLst>
          </p:cNvPr>
          <p:cNvPicPr>
            <a:picLocks noChangeAspect="1"/>
          </p:cNvPicPr>
          <p:nvPr/>
        </p:nvPicPr>
        <p:blipFill>
          <a:blip r:embed="rId2"/>
          <a:stretch>
            <a:fillRect/>
          </a:stretch>
        </p:blipFill>
        <p:spPr>
          <a:xfrm>
            <a:off x="348447" y="1946145"/>
            <a:ext cx="7360160" cy="2846288"/>
          </a:xfrm>
          <a:prstGeom prst="rect">
            <a:avLst/>
          </a:prstGeom>
        </p:spPr>
      </p:pic>
    </p:spTree>
    <p:extLst>
      <p:ext uri="{BB962C8B-B14F-4D97-AF65-F5344CB8AC3E}">
        <p14:creationId xmlns:p14="http://schemas.microsoft.com/office/powerpoint/2010/main" val="3693831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Font typeface="Arial" panose="020B0604020202020204" pitchFamily="34" charset="0"/>
              <a:buNone/>
            </a:pPr>
            <a:r>
              <a:rPr lang="en-US" sz="2400"/>
              <a:t>AWS Account Creation</a:t>
            </a:r>
            <a:endParaRPr lang="en-IN" sz="24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96452"/>
            <a:ext cx="7360160" cy="457201"/>
          </a:xfrm>
        </p:spPr>
        <p:txBody>
          <a:bodyPr/>
          <a:lstStyle/>
          <a:p>
            <a:pPr marL="0" lvl="0" indent="0" algn="l" rtl="0">
              <a:spcBef>
                <a:spcPts val="0"/>
              </a:spcBef>
              <a:spcAft>
                <a:spcPts val="0"/>
              </a:spcAft>
              <a:buNone/>
            </a:pPr>
            <a:r>
              <a:rPr lang="en-US">
                <a:solidFill>
                  <a:schemeClr val="tx1"/>
                </a:solidFill>
              </a:rPr>
              <a:t>Step -4: Create a Password</a:t>
            </a:r>
            <a:endParaRPr lang="en-US" u="sng">
              <a:solidFill>
                <a:schemeClr val="tx1"/>
              </a:solidFill>
            </a:endParaRPr>
          </a:p>
        </p:txBody>
      </p:sp>
      <p:pic>
        <p:nvPicPr>
          <p:cNvPr id="4" name="Picture 3">
            <a:extLst>
              <a:ext uri="{FF2B5EF4-FFF2-40B4-BE49-F238E27FC236}">
                <a16:creationId xmlns:a16="http://schemas.microsoft.com/office/drawing/2014/main" id="{BA8C0257-A149-465D-8F19-B606F5162993}"/>
              </a:ext>
            </a:extLst>
          </p:cNvPr>
          <p:cNvPicPr>
            <a:picLocks noChangeAspect="1"/>
          </p:cNvPicPr>
          <p:nvPr/>
        </p:nvPicPr>
        <p:blipFill>
          <a:blip r:embed="rId2"/>
          <a:stretch>
            <a:fillRect/>
          </a:stretch>
        </p:blipFill>
        <p:spPr>
          <a:xfrm>
            <a:off x="348446" y="1653653"/>
            <a:ext cx="7360161" cy="3138779"/>
          </a:xfrm>
          <a:prstGeom prst="rect">
            <a:avLst/>
          </a:prstGeom>
        </p:spPr>
      </p:pic>
    </p:spTree>
    <p:extLst>
      <p:ext uri="{BB962C8B-B14F-4D97-AF65-F5344CB8AC3E}">
        <p14:creationId xmlns:p14="http://schemas.microsoft.com/office/powerpoint/2010/main" val="30076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D27F8-E414-48CB-8571-D8F4ED667E4F}"/>
              </a:ext>
            </a:extLst>
          </p:cNvPr>
          <p:cNvPicPr>
            <a:picLocks noChangeAspect="1"/>
          </p:cNvPicPr>
          <p:nvPr/>
        </p:nvPicPr>
        <p:blipFill>
          <a:blip r:embed="rId2"/>
          <a:stretch>
            <a:fillRect/>
          </a:stretch>
        </p:blipFill>
        <p:spPr>
          <a:xfrm>
            <a:off x="231415" y="630330"/>
            <a:ext cx="7594226" cy="3882839"/>
          </a:xfrm>
          <a:prstGeom prst="rect">
            <a:avLst/>
          </a:prstGeom>
        </p:spPr>
      </p:pic>
    </p:spTree>
    <p:extLst>
      <p:ext uri="{BB962C8B-B14F-4D97-AF65-F5344CB8AC3E}">
        <p14:creationId xmlns:p14="http://schemas.microsoft.com/office/powerpoint/2010/main" val="351905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Font typeface="Arial" panose="020B0604020202020204" pitchFamily="34" charset="0"/>
              <a:buNone/>
            </a:pPr>
            <a:r>
              <a:rPr lang="en-US" sz="2400"/>
              <a:t>AWS Account Creation</a:t>
            </a:r>
            <a:endParaRPr lang="en-IN" sz="24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96452"/>
            <a:ext cx="7360160" cy="457201"/>
          </a:xfrm>
        </p:spPr>
        <p:txBody>
          <a:bodyPr/>
          <a:lstStyle/>
          <a:p>
            <a:pPr marL="0" lvl="0" indent="0" algn="l" rtl="0">
              <a:spcBef>
                <a:spcPts val="0"/>
              </a:spcBef>
              <a:spcAft>
                <a:spcPts val="0"/>
              </a:spcAft>
              <a:buNone/>
            </a:pPr>
            <a:r>
              <a:rPr lang="en-US">
                <a:solidFill>
                  <a:schemeClr val="tx1"/>
                </a:solidFill>
              </a:rPr>
              <a:t>Step -5: Select used for Personal Projects and provide billing address</a:t>
            </a:r>
            <a:endParaRPr lang="en-US" u="sng">
              <a:solidFill>
                <a:schemeClr val="tx1"/>
              </a:solidFill>
            </a:endParaRPr>
          </a:p>
        </p:txBody>
      </p:sp>
      <p:pic>
        <p:nvPicPr>
          <p:cNvPr id="8" name="Picture 7">
            <a:extLst>
              <a:ext uri="{FF2B5EF4-FFF2-40B4-BE49-F238E27FC236}">
                <a16:creationId xmlns:a16="http://schemas.microsoft.com/office/drawing/2014/main" id="{4536C028-A973-4F25-9E7C-743FEE8799E6}"/>
              </a:ext>
            </a:extLst>
          </p:cNvPr>
          <p:cNvPicPr>
            <a:picLocks noChangeAspect="1"/>
          </p:cNvPicPr>
          <p:nvPr/>
        </p:nvPicPr>
        <p:blipFill>
          <a:blip r:embed="rId2"/>
          <a:stretch>
            <a:fillRect/>
          </a:stretch>
        </p:blipFill>
        <p:spPr>
          <a:xfrm>
            <a:off x="348446" y="1653653"/>
            <a:ext cx="4223554" cy="3014040"/>
          </a:xfrm>
          <a:prstGeom prst="rect">
            <a:avLst/>
          </a:prstGeom>
        </p:spPr>
      </p:pic>
      <p:pic>
        <p:nvPicPr>
          <p:cNvPr id="10" name="Picture 9">
            <a:extLst>
              <a:ext uri="{FF2B5EF4-FFF2-40B4-BE49-F238E27FC236}">
                <a16:creationId xmlns:a16="http://schemas.microsoft.com/office/drawing/2014/main" id="{0C84917A-A4C0-4B94-AEE5-1E004BA480E2}"/>
              </a:ext>
            </a:extLst>
          </p:cNvPr>
          <p:cNvPicPr>
            <a:picLocks noChangeAspect="1"/>
          </p:cNvPicPr>
          <p:nvPr/>
        </p:nvPicPr>
        <p:blipFill rotWithShape="1">
          <a:blip r:embed="rId3"/>
          <a:srcRect l="16933" r="14287"/>
          <a:stretch/>
        </p:blipFill>
        <p:spPr>
          <a:xfrm>
            <a:off x="4922874" y="1653653"/>
            <a:ext cx="2785732" cy="3109733"/>
          </a:xfrm>
          <a:prstGeom prst="rect">
            <a:avLst/>
          </a:prstGeom>
        </p:spPr>
      </p:pic>
    </p:spTree>
    <p:extLst>
      <p:ext uri="{BB962C8B-B14F-4D97-AF65-F5344CB8AC3E}">
        <p14:creationId xmlns:p14="http://schemas.microsoft.com/office/powerpoint/2010/main" val="1876091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Font typeface="Arial" panose="020B0604020202020204" pitchFamily="34" charset="0"/>
              <a:buNone/>
            </a:pPr>
            <a:r>
              <a:rPr lang="en-US" sz="2400"/>
              <a:t>AWS Account Creation</a:t>
            </a:r>
            <a:endParaRPr lang="en-IN" sz="24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96452"/>
            <a:ext cx="7360160" cy="457201"/>
          </a:xfrm>
        </p:spPr>
        <p:txBody>
          <a:bodyPr/>
          <a:lstStyle/>
          <a:p>
            <a:pPr marL="0" lvl="0" indent="0" algn="l" rtl="0">
              <a:spcBef>
                <a:spcPts val="0"/>
              </a:spcBef>
              <a:spcAft>
                <a:spcPts val="0"/>
              </a:spcAft>
              <a:buNone/>
            </a:pPr>
            <a:r>
              <a:rPr lang="en-US">
                <a:solidFill>
                  <a:schemeClr val="tx1"/>
                </a:solidFill>
              </a:rPr>
              <a:t>Step -6: provide debit Card details </a:t>
            </a:r>
            <a:endParaRPr lang="en-US" u="sng">
              <a:solidFill>
                <a:schemeClr val="tx1"/>
              </a:solidFill>
            </a:endParaRPr>
          </a:p>
        </p:txBody>
      </p:sp>
      <p:pic>
        <p:nvPicPr>
          <p:cNvPr id="5" name="Picture 4">
            <a:extLst>
              <a:ext uri="{FF2B5EF4-FFF2-40B4-BE49-F238E27FC236}">
                <a16:creationId xmlns:a16="http://schemas.microsoft.com/office/drawing/2014/main" id="{BDBE9AD6-73AC-481C-B85C-EE017743497F}"/>
              </a:ext>
            </a:extLst>
          </p:cNvPr>
          <p:cNvPicPr>
            <a:picLocks noChangeAspect="1"/>
          </p:cNvPicPr>
          <p:nvPr/>
        </p:nvPicPr>
        <p:blipFill>
          <a:blip r:embed="rId2"/>
          <a:stretch>
            <a:fillRect/>
          </a:stretch>
        </p:blipFill>
        <p:spPr>
          <a:xfrm>
            <a:off x="348446" y="1653653"/>
            <a:ext cx="7360160" cy="3138779"/>
          </a:xfrm>
          <a:prstGeom prst="rect">
            <a:avLst/>
          </a:prstGeom>
        </p:spPr>
      </p:pic>
    </p:spTree>
    <p:extLst>
      <p:ext uri="{BB962C8B-B14F-4D97-AF65-F5344CB8AC3E}">
        <p14:creationId xmlns:p14="http://schemas.microsoft.com/office/powerpoint/2010/main" val="3790056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Font typeface="Arial" panose="020B0604020202020204" pitchFamily="34" charset="0"/>
              <a:buNone/>
            </a:pPr>
            <a:r>
              <a:rPr lang="en-US" sz="2400"/>
              <a:t>AWS Account Creation</a:t>
            </a:r>
            <a:endParaRPr lang="en-IN" sz="24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96452"/>
            <a:ext cx="7360160" cy="457201"/>
          </a:xfrm>
        </p:spPr>
        <p:txBody>
          <a:bodyPr/>
          <a:lstStyle/>
          <a:p>
            <a:pPr marL="0" lvl="0" indent="0" algn="l" rtl="0">
              <a:spcBef>
                <a:spcPts val="0"/>
              </a:spcBef>
              <a:spcAft>
                <a:spcPts val="0"/>
              </a:spcAft>
              <a:buNone/>
            </a:pPr>
            <a:r>
              <a:rPr lang="en-US">
                <a:solidFill>
                  <a:schemeClr val="tx1"/>
                </a:solidFill>
              </a:rPr>
              <a:t>Step -7: verify your mobile number  </a:t>
            </a:r>
            <a:endParaRPr lang="en-US" u="sng">
              <a:solidFill>
                <a:schemeClr val="tx1"/>
              </a:solidFill>
            </a:endParaRPr>
          </a:p>
        </p:txBody>
      </p:sp>
      <p:pic>
        <p:nvPicPr>
          <p:cNvPr id="4" name="Picture 3">
            <a:extLst>
              <a:ext uri="{FF2B5EF4-FFF2-40B4-BE49-F238E27FC236}">
                <a16:creationId xmlns:a16="http://schemas.microsoft.com/office/drawing/2014/main" id="{B779CD32-E450-4DF5-AA29-90F071F36F2B}"/>
              </a:ext>
            </a:extLst>
          </p:cNvPr>
          <p:cNvPicPr>
            <a:picLocks noChangeAspect="1"/>
          </p:cNvPicPr>
          <p:nvPr/>
        </p:nvPicPr>
        <p:blipFill>
          <a:blip r:embed="rId2"/>
          <a:stretch>
            <a:fillRect/>
          </a:stretch>
        </p:blipFill>
        <p:spPr>
          <a:xfrm>
            <a:off x="348447" y="1653653"/>
            <a:ext cx="7360160" cy="3138780"/>
          </a:xfrm>
          <a:prstGeom prst="rect">
            <a:avLst/>
          </a:prstGeom>
        </p:spPr>
      </p:pic>
    </p:spTree>
    <p:extLst>
      <p:ext uri="{BB962C8B-B14F-4D97-AF65-F5344CB8AC3E}">
        <p14:creationId xmlns:p14="http://schemas.microsoft.com/office/powerpoint/2010/main" val="3802806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Font typeface="Arial" panose="020B0604020202020204" pitchFamily="34" charset="0"/>
              <a:buNone/>
            </a:pPr>
            <a:r>
              <a:rPr lang="en-US" sz="2400"/>
              <a:t>AWS Account Creation</a:t>
            </a:r>
            <a:endParaRPr lang="en-IN" sz="2400"/>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002360"/>
            <a:ext cx="7360160" cy="457201"/>
          </a:xfrm>
        </p:spPr>
        <p:txBody>
          <a:bodyPr>
            <a:normAutofit/>
          </a:bodyPr>
          <a:lstStyle/>
          <a:p>
            <a:pPr marL="0" lvl="0" indent="0" algn="l" rtl="0">
              <a:spcBef>
                <a:spcPts val="0"/>
              </a:spcBef>
              <a:spcAft>
                <a:spcPts val="0"/>
              </a:spcAft>
              <a:buNone/>
            </a:pPr>
            <a:r>
              <a:rPr lang="en-US"/>
              <a:t>Step -8: Select Basic support plan and click on complete sign up and go to AWS console</a:t>
            </a:r>
          </a:p>
        </p:txBody>
      </p:sp>
      <p:pic>
        <p:nvPicPr>
          <p:cNvPr id="5" name="Picture 4">
            <a:extLst>
              <a:ext uri="{FF2B5EF4-FFF2-40B4-BE49-F238E27FC236}">
                <a16:creationId xmlns:a16="http://schemas.microsoft.com/office/drawing/2014/main" id="{15CA5482-DA29-4E6A-B196-FF6E91585B3B}"/>
              </a:ext>
            </a:extLst>
          </p:cNvPr>
          <p:cNvPicPr>
            <a:picLocks noChangeAspect="1"/>
          </p:cNvPicPr>
          <p:nvPr/>
        </p:nvPicPr>
        <p:blipFill>
          <a:blip r:embed="rId2"/>
          <a:stretch>
            <a:fillRect/>
          </a:stretch>
        </p:blipFill>
        <p:spPr>
          <a:xfrm>
            <a:off x="348446" y="1459561"/>
            <a:ext cx="5254912" cy="3138780"/>
          </a:xfrm>
          <a:prstGeom prst="rect">
            <a:avLst/>
          </a:prstGeom>
        </p:spPr>
      </p:pic>
      <p:pic>
        <p:nvPicPr>
          <p:cNvPr id="8" name="Picture 7">
            <a:extLst>
              <a:ext uri="{FF2B5EF4-FFF2-40B4-BE49-F238E27FC236}">
                <a16:creationId xmlns:a16="http://schemas.microsoft.com/office/drawing/2014/main" id="{BB433391-C3C3-41D8-B42F-1775A6F9E312}"/>
              </a:ext>
            </a:extLst>
          </p:cNvPr>
          <p:cNvPicPr>
            <a:picLocks noChangeAspect="1"/>
          </p:cNvPicPr>
          <p:nvPr/>
        </p:nvPicPr>
        <p:blipFill>
          <a:blip r:embed="rId3"/>
          <a:stretch>
            <a:fillRect/>
          </a:stretch>
        </p:blipFill>
        <p:spPr>
          <a:xfrm>
            <a:off x="5603357" y="2934586"/>
            <a:ext cx="3192197" cy="1700728"/>
          </a:xfrm>
          <a:prstGeom prst="rect">
            <a:avLst/>
          </a:prstGeom>
        </p:spPr>
      </p:pic>
    </p:spTree>
    <p:extLst>
      <p:ext uri="{BB962C8B-B14F-4D97-AF65-F5344CB8AC3E}">
        <p14:creationId xmlns:p14="http://schemas.microsoft.com/office/powerpoint/2010/main" val="3023369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None/>
            </a:pPr>
            <a:r>
              <a:rPr lang="en-US"/>
              <a:t>AWS Fundamentals</a:t>
            </a:r>
            <a:endParaRPr lang="en-IN"/>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69582"/>
            <a:ext cx="7360160" cy="542260"/>
          </a:xfrm>
        </p:spPr>
        <p:txBody>
          <a:bodyPr/>
          <a:lstStyle/>
          <a:p>
            <a:pPr marL="0" lvl="0" indent="0" algn="l" rtl="0">
              <a:spcBef>
                <a:spcPts val="0"/>
              </a:spcBef>
              <a:spcAft>
                <a:spcPts val="0"/>
              </a:spcAft>
              <a:buNone/>
            </a:pPr>
            <a:r>
              <a:rPr lang="en-US">
                <a:solidFill>
                  <a:schemeClr val="tx1"/>
                </a:solidFill>
              </a:rPr>
              <a:t>Step -1: Login to AWS account</a:t>
            </a:r>
          </a:p>
          <a:p>
            <a:pPr marL="0" lvl="0" indent="0" algn="l" rtl="0">
              <a:spcBef>
                <a:spcPts val="0"/>
              </a:spcBef>
              <a:spcAft>
                <a:spcPts val="0"/>
              </a:spcAft>
              <a:buNone/>
            </a:pPr>
            <a:r>
              <a:rPr lang="en-US">
                <a:solidFill>
                  <a:schemeClr val="tx1"/>
                </a:solidFill>
              </a:rPr>
              <a:t>Step -2: Search for S3 </a:t>
            </a:r>
          </a:p>
        </p:txBody>
      </p:sp>
      <p:sp>
        <p:nvSpPr>
          <p:cNvPr id="4" name="Text Placeholder 1">
            <a:extLst>
              <a:ext uri="{FF2B5EF4-FFF2-40B4-BE49-F238E27FC236}">
                <a16:creationId xmlns:a16="http://schemas.microsoft.com/office/drawing/2014/main" id="{5C945714-399D-4817-8663-A81E9C35769F}"/>
              </a:ext>
            </a:extLst>
          </p:cNvPr>
          <p:cNvSpPr txBox="1">
            <a:spLocks/>
          </p:cNvSpPr>
          <p:nvPr/>
        </p:nvSpPr>
        <p:spPr>
          <a:xfrm>
            <a:off x="348446" y="712382"/>
            <a:ext cx="3915210" cy="457200"/>
          </a:xfrm>
          <a:prstGeom prst="rect">
            <a:avLst/>
          </a:prstGeom>
        </p:spPr>
        <p:txBody>
          <a:bodyPr vert="horz" lIns="91440" tIns="45720" rIns="91440" bIns="45720" rtlCol="0" anchor="b">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Simple Storage Service – S3</a:t>
            </a:r>
            <a:endParaRPr lang="en-IN" sz="1800"/>
          </a:p>
        </p:txBody>
      </p:sp>
      <p:pic>
        <p:nvPicPr>
          <p:cNvPr id="7" name="Picture 6">
            <a:extLst>
              <a:ext uri="{FF2B5EF4-FFF2-40B4-BE49-F238E27FC236}">
                <a16:creationId xmlns:a16="http://schemas.microsoft.com/office/drawing/2014/main" id="{544D826B-C03A-4733-82B5-23433EE98E1C}"/>
              </a:ext>
            </a:extLst>
          </p:cNvPr>
          <p:cNvPicPr>
            <a:picLocks noChangeAspect="1"/>
          </p:cNvPicPr>
          <p:nvPr/>
        </p:nvPicPr>
        <p:blipFill>
          <a:blip r:embed="rId2"/>
          <a:stretch>
            <a:fillRect/>
          </a:stretch>
        </p:blipFill>
        <p:spPr>
          <a:xfrm>
            <a:off x="348446" y="1711842"/>
            <a:ext cx="7360160" cy="3084744"/>
          </a:xfrm>
          <a:prstGeom prst="rect">
            <a:avLst/>
          </a:prstGeom>
        </p:spPr>
      </p:pic>
    </p:spTree>
    <p:extLst>
      <p:ext uri="{BB962C8B-B14F-4D97-AF65-F5344CB8AC3E}">
        <p14:creationId xmlns:p14="http://schemas.microsoft.com/office/powerpoint/2010/main" val="3918947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None/>
            </a:pPr>
            <a:r>
              <a:rPr lang="en-US"/>
              <a:t>AWS Fundamentals</a:t>
            </a:r>
            <a:endParaRPr lang="en-IN"/>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69582"/>
            <a:ext cx="7360160" cy="563524"/>
          </a:xfrm>
        </p:spPr>
        <p:txBody>
          <a:bodyPr>
            <a:normAutofit/>
          </a:bodyPr>
          <a:lstStyle/>
          <a:p>
            <a:pPr marL="0" lvl="0" indent="0" algn="l" rtl="0">
              <a:spcBef>
                <a:spcPts val="0"/>
              </a:spcBef>
              <a:spcAft>
                <a:spcPts val="0"/>
              </a:spcAft>
              <a:buNone/>
            </a:pPr>
            <a:r>
              <a:rPr lang="en-US">
                <a:solidFill>
                  <a:schemeClr val="tx1"/>
                </a:solidFill>
              </a:rPr>
              <a:t>Step -4: Fill the general information. You can leave the default setting selected and then click on Create Bucket.​</a:t>
            </a:r>
          </a:p>
        </p:txBody>
      </p:sp>
      <p:sp>
        <p:nvSpPr>
          <p:cNvPr id="4" name="Text Placeholder 1">
            <a:extLst>
              <a:ext uri="{FF2B5EF4-FFF2-40B4-BE49-F238E27FC236}">
                <a16:creationId xmlns:a16="http://schemas.microsoft.com/office/drawing/2014/main" id="{5C945714-399D-4817-8663-A81E9C35769F}"/>
              </a:ext>
            </a:extLst>
          </p:cNvPr>
          <p:cNvSpPr txBox="1">
            <a:spLocks/>
          </p:cNvSpPr>
          <p:nvPr/>
        </p:nvSpPr>
        <p:spPr>
          <a:xfrm>
            <a:off x="348446" y="712382"/>
            <a:ext cx="3915210" cy="457200"/>
          </a:xfrm>
          <a:prstGeom prst="rect">
            <a:avLst/>
          </a:prstGeom>
        </p:spPr>
        <p:txBody>
          <a:bodyPr vert="horz" lIns="91440" tIns="45720" rIns="91440" bIns="45720" rtlCol="0" anchor="b">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Simple Storage Service – S3</a:t>
            </a:r>
            <a:endParaRPr lang="en-IN" sz="1800"/>
          </a:p>
        </p:txBody>
      </p:sp>
      <p:pic>
        <p:nvPicPr>
          <p:cNvPr id="7" name="Picture 6">
            <a:extLst>
              <a:ext uri="{FF2B5EF4-FFF2-40B4-BE49-F238E27FC236}">
                <a16:creationId xmlns:a16="http://schemas.microsoft.com/office/drawing/2014/main" id="{544D826B-C03A-4733-82B5-23433EE98E1C}"/>
              </a:ext>
            </a:extLst>
          </p:cNvPr>
          <p:cNvPicPr>
            <a:picLocks noChangeAspect="1"/>
          </p:cNvPicPr>
          <p:nvPr/>
        </p:nvPicPr>
        <p:blipFill>
          <a:blip r:embed="rId2"/>
          <a:srcRect/>
          <a:stretch/>
        </p:blipFill>
        <p:spPr>
          <a:xfrm>
            <a:off x="740469" y="1733106"/>
            <a:ext cx="6576113" cy="3063479"/>
          </a:xfrm>
          <a:prstGeom prst="rect">
            <a:avLst/>
          </a:prstGeom>
        </p:spPr>
      </p:pic>
    </p:spTree>
    <p:extLst>
      <p:ext uri="{BB962C8B-B14F-4D97-AF65-F5344CB8AC3E}">
        <p14:creationId xmlns:p14="http://schemas.microsoft.com/office/powerpoint/2010/main" val="1979389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None/>
            </a:pPr>
            <a:r>
              <a:rPr lang="en-US"/>
              <a:t>AWS Fundamentals</a:t>
            </a:r>
            <a:endParaRPr lang="en-IN"/>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69582"/>
            <a:ext cx="7360160" cy="361314"/>
          </a:xfrm>
        </p:spPr>
        <p:txBody>
          <a:bodyPr/>
          <a:lstStyle/>
          <a:p>
            <a:pPr marL="0" lvl="0" indent="0" algn="l" rtl="0">
              <a:spcBef>
                <a:spcPts val="0"/>
              </a:spcBef>
              <a:spcAft>
                <a:spcPts val="0"/>
              </a:spcAft>
              <a:buNone/>
            </a:pPr>
            <a:r>
              <a:rPr lang="en-US">
                <a:solidFill>
                  <a:schemeClr val="tx1"/>
                </a:solidFill>
              </a:rPr>
              <a:t>Step -3: Click on Create Bucket</a:t>
            </a:r>
          </a:p>
        </p:txBody>
      </p:sp>
      <p:sp>
        <p:nvSpPr>
          <p:cNvPr id="4" name="Text Placeholder 1">
            <a:extLst>
              <a:ext uri="{FF2B5EF4-FFF2-40B4-BE49-F238E27FC236}">
                <a16:creationId xmlns:a16="http://schemas.microsoft.com/office/drawing/2014/main" id="{5C945714-399D-4817-8663-A81E9C35769F}"/>
              </a:ext>
            </a:extLst>
          </p:cNvPr>
          <p:cNvSpPr txBox="1">
            <a:spLocks/>
          </p:cNvSpPr>
          <p:nvPr/>
        </p:nvSpPr>
        <p:spPr>
          <a:xfrm>
            <a:off x="348446" y="712382"/>
            <a:ext cx="3915210" cy="457200"/>
          </a:xfrm>
          <a:prstGeom prst="rect">
            <a:avLst/>
          </a:prstGeom>
        </p:spPr>
        <p:txBody>
          <a:bodyPr vert="horz" lIns="91440" tIns="45720" rIns="91440" bIns="45720" rtlCol="0" anchor="b">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Simple Storage Service – S3</a:t>
            </a:r>
            <a:endParaRPr lang="en-IN" sz="1800"/>
          </a:p>
        </p:txBody>
      </p:sp>
      <p:pic>
        <p:nvPicPr>
          <p:cNvPr id="7" name="Picture 6">
            <a:extLst>
              <a:ext uri="{FF2B5EF4-FFF2-40B4-BE49-F238E27FC236}">
                <a16:creationId xmlns:a16="http://schemas.microsoft.com/office/drawing/2014/main" id="{544D826B-C03A-4733-82B5-23433EE98E1C}"/>
              </a:ext>
            </a:extLst>
          </p:cNvPr>
          <p:cNvPicPr>
            <a:picLocks noChangeAspect="1"/>
          </p:cNvPicPr>
          <p:nvPr/>
        </p:nvPicPr>
        <p:blipFill>
          <a:blip r:embed="rId2"/>
          <a:srcRect/>
          <a:stretch/>
        </p:blipFill>
        <p:spPr>
          <a:xfrm>
            <a:off x="348446" y="1750870"/>
            <a:ext cx="7360160" cy="3027950"/>
          </a:xfrm>
          <a:prstGeom prst="rect">
            <a:avLst/>
          </a:prstGeom>
        </p:spPr>
      </p:pic>
    </p:spTree>
    <p:extLst>
      <p:ext uri="{BB962C8B-B14F-4D97-AF65-F5344CB8AC3E}">
        <p14:creationId xmlns:p14="http://schemas.microsoft.com/office/powerpoint/2010/main" val="124820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None/>
            </a:pPr>
            <a:r>
              <a:rPr lang="en-US"/>
              <a:t>AWS Fundamentals</a:t>
            </a:r>
            <a:endParaRPr lang="en-IN"/>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169582"/>
            <a:ext cx="7360160" cy="361314"/>
          </a:xfrm>
        </p:spPr>
        <p:txBody>
          <a:bodyPr>
            <a:normAutofit/>
          </a:bodyPr>
          <a:lstStyle/>
          <a:p>
            <a:pPr marL="0" lvl="0" indent="0" algn="l" rtl="0">
              <a:spcBef>
                <a:spcPts val="0"/>
              </a:spcBef>
              <a:spcAft>
                <a:spcPts val="0"/>
              </a:spcAft>
              <a:buNone/>
            </a:pPr>
            <a:r>
              <a:rPr lang="en-US">
                <a:solidFill>
                  <a:schemeClr val="tx1"/>
                </a:solidFill>
              </a:rPr>
              <a:t>Step -5: New Bucket is created. You can upload your files now.​</a:t>
            </a:r>
          </a:p>
        </p:txBody>
      </p:sp>
      <p:sp>
        <p:nvSpPr>
          <p:cNvPr id="4" name="Text Placeholder 1">
            <a:extLst>
              <a:ext uri="{FF2B5EF4-FFF2-40B4-BE49-F238E27FC236}">
                <a16:creationId xmlns:a16="http://schemas.microsoft.com/office/drawing/2014/main" id="{5C945714-399D-4817-8663-A81E9C35769F}"/>
              </a:ext>
            </a:extLst>
          </p:cNvPr>
          <p:cNvSpPr txBox="1">
            <a:spLocks/>
          </p:cNvSpPr>
          <p:nvPr/>
        </p:nvSpPr>
        <p:spPr>
          <a:xfrm>
            <a:off x="348446" y="712382"/>
            <a:ext cx="3915210" cy="457200"/>
          </a:xfrm>
          <a:prstGeom prst="rect">
            <a:avLst/>
          </a:prstGeom>
        </p:spPr>
        <p:txBody>
          <a:bodyPr vert="horz" lIns="91440" tIns="45720" rIns="91440" bIns="45720" rtlCol="0" anchor="b">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Simple Storage Service – S3</a:t>
            </a:r>
            <a:endParaRPr lang="en-IN" sz="1800"/>
          </a:p>
        </p:txBody>
      </p:sp>
      <p:pic>
        <p:nvPicPr>
          <p:cNvPr id="7" name="Picture 6">
            <a:extLst>
              <a:ext uri="{FF2B5EF4-FFF2-40B4-BE49-F238E27FC236}">
                <a16:creationId xmlns:a16="http://schemas.microsoft.com/office/drawing/2014/main" id="{544D826B-C03A-4733-82B5-23433EE98E1C}"/>
              </a:ext>
            </a:extLst>
          </p:cNvPr>
          <p:cNvPicPr>
            <a:picLocks noChangeAspect="1"/>
          </p:cNvPicPr>
          <p:nvPr/>
        </p:nvPicPr>
        <p:blipFill>
          <a:blip r:embed="rId2"/>
          <a:srcRect/>
          <a:stretch/>
        </p:blipFill>
        <p:spPr>
          <a:xfrm>
            <a:off x="584124" y="1733106"/>
            <a:ext cx="6888803" cy="3063479"/>
          </a:xfrm>
          <a:prstGeom prst="rect">
            <a:avLst/>
          </a:prstGeom>
        </p:spPr>
      </p:pic>
    </p:spTree>
    <p:extLst>
      <p:ext uri="{BB962C8B-B14F-4D97-AF65-F5344CB8AC3E}">
        <p14:creationId xmlns:p14="http://schemas.microsoft.com/office/powerpoint/2010/main" val="174178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08254-FFB6-42F7-9B74-4299710DB14D}"/>
              </a:ext>
            </a:extLst>
          </p:cNvPr>
          <p:cNvSpPr>
            <a:spLocks noGrp="1"/>
          </p:cNvSpPr>
          <p:nvPr>
            <p:ph type="body" sz="quarter" idx="10"/>
          </p:nvPr>
        </p:nvSpPr>
        <p:spPr>
          <a:xfrm>
            <a:off x="348446" y="351068"/>
            <a:ext cx="3915210" cy="457200"/>
          </a:xfrm>
        </p:spPr>
        <p:txBody>
          <a:bodyPr>
            <a:normAutofit/>
          </a:bodyPr>
          <a:lstStyle/>
          <a:p>
            <a:pPr marL="0" indent="0">
              <a:buNone/>
            </a:pPr>
            <a:r>
              <a:rPr lang="en-US"/>
              <a:t>AWS Fundamentals</a:t>
            </a:r>
            <a:endParaRPr lang="en-IN"/>
          </a:p>
        </p:txBody>
      </p:sp>
      <p:sp>
        <p:nvSpPr>
          <p:cNvPr id="6" name="Text Placeholder 4">
            <a:extLst>
              <a:ext uri="{FF2B5EF4-FFF2-40B4-BE49-F238E27FC236}">
                <a16:creationId xmlns:a16="http://schemas.microsoft.com/office/drawing/2014/main" id="{8879FAB6-B48C-41C8-8A54-DA36EA203887}"/>
              </a:ext>
            </a:extLst>
          </p:cNvPr>
          <p:cNvSpPr>
            <a:spLocks noGrp="1"/>
          </p:cNvSpPr>
          <p:nvPr>
            <p:ph type="body" sz="quarter" idx="11"/>
          </p:nvPr>
        </p:nvSpPr>
        <p:spPr>
          <a:xfrm>
            <a:off x="348446" y="1530896"/>
            <a:ext cx="7360160" cy="1148317"/>
          </a:xfrm>
        </p:spPr>
        <p:txBody>
          <a:bodyPr>
            <a:normAutofit/>
          </a:bodyPr>
          <a:lstStyle/>
          <a:p>
            <a:pPr marL="0" lvl="0" indent="0" algn="l" rtl="0">
              <a:spcBef>
                <a:spcPts val="0"/>
              </a:spcBef>
              <a:spcAft>
                <a:spcPts val="0"/>
              </a:spcAft>
              <a:buNone/>
            </a:pPr>
            <a:r>
              <a:rPr lang="en-US">
                <a:solidFill>
                  <a:schemeClr val="tx1"/>
                </a:solidFill>
              </a:rPr>
              <a:t>IAM allows you to Manage Users, Groups and their Level of access to the AWS Services.</a:t>
            </a:r>
          </a:p>
          <a:p>
            <a:pPr lvl="1">
              <a:spcBef>
                <a:spcPts val="0"/>
              </a:spcBef>
            </a:pPr>
            <a:r>
              <a:rPr lang="en-US">
                <a:solidFill>
                  <a:schemeClr val="tx1"/>
                </a:solidFill>
              </a:rPr>
              <a:t>Users – End Users(people)</a:t>
            </a:r>
          </a:p>
          <a:p>
            <a:pPr lvl="1">
              <a:spcBef>
                <a:spcPts val="0"/>
              </a:spcBef>
            </a:pPr>
            <a:r>
              <a:rPr lang="en-US">
                <a:solidFill>
                  <a:schemeClr val="tx1"/>
                </a:solidFill>
              </a:rPr>
              <a:t>Groups – Collection of Users, under one set of Permissions.</a:t>
            </a:r>
          </a:p>
          <a:p>
            <a:pPr lvl="1">
              <a:spcBef>
                <a:spcPts val="0"/>
              </a:spcBef>
            </a:pPr>
            <a:r>
              <a:rPr lang="en-US">
                <a:solidFill>
                  <a:schemeClr val="tx1"/>
                </a:solidFill>
              </a:rPr>
              <a:t>Policies – Set of Permissions</a:t>
            </a:r>
          </a:p>
          <a:p>
            <a:pPr lvl="1">
              <a:spcBef>
                <a:spcPts val="0"/>
              </a:spcBef>
            </a:pPr>
            <a:r>
              <a:rPr lang="en-US">
                <a:solidFill>
                  <a:schemeClr val="tx1"/>
                </a:solidFill>
              </a:rPr>
              <a:t>Roles – We can Create roles and assign them to AWS resources</a:t>
            </a:r>
          </a:p>
        </p:txBody>
      </p:sp>
      <p:sp>
        <p:nvSpPr>
          <p:cNvPr id="4" name="Text Placeholder 1">
            <a:extLst>
              <a:ext uri="{FF2B5EF4-FFF2-40B4-BE49-F238E27FC236}">
                <a16:creationId xmlns:a16="http://schemas.microsoft.com/office/drawing/2014/main" id="{5C945714-399D-4817-8663-A81E9C35769F}"/>
              </a:ext>
            </a:extLst>
          </p:cNvPr>
          <p:cNvSpPr txBox="1">
            <a:spLocks/>
          </p:cNvSpPr>
          <p:nvPr/>
        </p:nvSpPr>
        <p:spPr>
          <a:xfrm>
            <a:off x="348446" y="712382"/>
            <a:ext cx="3915210" cy="457200"/>
          </a:xfrm>
          <a:prstGeom prst="rect">
            <a:avLst/>
          </a:prstGeom>
        </p:spPr>
        <p:txBody>
          <a:bodyPr vert="horz" lIns="91440" tIns="45720" rIns="91440" bIns="45720" rtlCol="0" anchor="b">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a:t>Identity and Access Management – IAM</a:t>
            </a:r>
            <a:endParaRPr lang="en-IN" sz="1800"/>
          </a:p>
        </p:txBody>
      </p:sp>
      <p:sp>
        <p:nvSpPr>
          <p:cNvPr id="3" name="TextBox 2">
            <a:extLst>
              <a:ext uri="{FF2B5EF4-FFF2-40B4-BE49-F238E27FC236}">
                <a16:creationId xmlns:a16="http://schemas.microsoft.com/office/drawing/2014/main" id="{46525169-3900-4318-B1F3-39B0938CE54C}"/>
              </a:ext>
            </a:extLst>
          </p:cNvPr>
          <p:cNvSpPr txBox="1"/>
          <p:nvPr/>
        </p:nvSpPr>
        <p:spPr>
          <a:xfrm>
            <a:off x="425302" y="2896701"/>
            <a:ext cx="7283304" cy="1077218"/>
          </a:xfrm>
          <a:prstGeom prst="rect">
            <a:avLst/>
          </a:prstGeom>
          <a:noFill/>
        </p:spPr>
        <p:txBody>
          <a:bodyPr wrap="square" rtlCol="0">
            <a:spAutoFit/>
          </a:bodyPr>
          <a:lstStyle/>
          <a:p>
            <a:pPr marL="285750" indent="-285750">
              <a:buFont typeface="Arial" panose="020B0604020202020204" pitchFamily="34" charset="0"/>
              <a:buChar char="•"/>
            </a:pPr>
            <a:r>
              <a:rPr lang="en-US" sz="1600"/>
              <a:t>IAM is Universal. It does not apply to regions at this time</a:t>
            </a:r>
          </a:p>
          <a:p>
            <a:pPr marL="285750" indent="-285750">
              <a:buFont typeface="Arial" panose="020B0604020202020204" pitchFamily="34" charset="0"/>
              <a:buChar char="•"/>
            </a:pPr>
            <a:r>
              <a:rPr lang="en-US" sz="1600"/>
              <a:t>The root account” is simply the account created when you first setup your AWS Account. It has complete Admin access.</a:t>
            </a:r>
          </a:p>
          <a:p>
            <a:pPr marL="285750" indent="-285750">
              <a:buFont typeface="Arial" panose="020B0604020202020204" pitchFamily="34" charset="0"/>
              <a:buChar char="•"/>
            </a:pPr>
            <a:r>
              <a:rPr lang="en-US" sz="1600"/>
              <a:t>New Users are assigned Access Key ID &amp; Secret Access Key when first created.</a:t>
            </a:r>
          </a:p>
        </p:txBody>
      </p:sp>
      <p:pic>
        <p:nvPicPr>
          <p:cNvPr id="8" name="Picture 7">
            <a:extLst>
              <a:ext uri="{FF2B5EF4-FFF2-40B4-BE49-F238E27FC236}">
                <a16:creationId xmlns:a16="http://schemas.microsoft.com/office/drawing/2014/main" id="{E360424C-4AB5-4F04-A438-51A41204BA24}"/>
              </a:ext>
            </a:extLst>
          </p:cNvPr>
          <p:cNvPicPr>
            <a:picLocks noChangeAspect="1"/>
          </p:cNvPicPr>
          <p:nvPr/>
        </p:nvPicPr>
        <p:blipFill>
          <a:blip r:embed="rId2"/>
          <a:stretch>
            <a:fillRect/>
          </a:stretch>
        </p:blipFill>
        <p:spPr>
          <a:xfrm>
            <a:off x="5179658" y="159779"/>
            <a:ext cx="1691853" cy="1296978"/>
          </a:xfrm>
          <a:prstGeom prst="rect">
            <a:avLst/>
          </a:prstGeom>
        </p:spPr>
      </p:pic>
    </p:spTree>
    <p:extLst>
      <p:ext uri="{BB962C8B-B14F-4D97-AF65-F5344CB8AC3E}">
        <p14:creationId xmlns:p14="http://schemas.microsoft.com/office/powerpoint/2010/main" val="85521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871BE413-5AB8-4905-A96B-7ABA13E8A380}"/>
              </a:ext>
            </a:extLst>
          </p:cNvPr>
          <p:cNvGraphicFramePr>
            <a:graphicFrameLocks/>
          </p:cNvGraphicFramePr>
          <p:nvPr>
            <p:extLst>
              <p:ext uri="{D42A27DB-BD31-4B8C-83A1-F6EECF244321}">
                <p14:modId xmlns:p14="http://schemas.microsoft.com/office/powerpoint/2010/main" val="1941455823"/>
              </p:ext>
            </p:extLst>
          </p:nvPr>
        </p:nvGraphicFramePr>
        <p:xfrm>
          <a:off x="196151" y="1472420"/>
          <a:ext cx="7757305" cy="2508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AutoShape 2">
            <a:extLst>
              <a:ext uri="{FF2B5EF4-FFF2-40B4-BE49-F238E27FC236}">
                <a16:creationId xmlns:a16="http://schemas.microsoft.com/office/drawing/2014/main" id="{47FCB562-2165-4CD3-AF47-8C9F02853F6B}"/>
              </a:ext>
            </a:extLst>
          </p:cNvPr>
          <p:cNvSpPr>
            <a:spLocks noChangeAspect="1" noChangeArrowheads="1"/>
          </p:cNvSpPr>
          <p:nvPr/>
        </p:nvSpPr>
        <p:spPr bwMode="auto">
          <a:xfrm>
            <a:off x="4614863" y="315758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19" name="TextBox 18">
            <a:extLst>
              <a:ext uri="{FF2B5EF4-FFF2-40B4-BE49-F238E27FC236}">
                <a16:creationId xmlns:a16="http://schemas.microsoft.com/office/drawing/2014/main" id="{0173B82E-B7C7-4F4E-9C4B-66348C11B3EF}"/>
              </a:ext>
            </a:extLst>
          </p:cNvPr>
          <p:cNvSpPr txBox="1"/>
          <p:nvPr/>
        </p:nvSpPr>
        <p:spPr>
          <a:xfrm>
            <a:off x="196151" y="1079957"/>
            <a:ext cx="7565535" cy="500137"/>
          </a:xfrm>
          <a:prstGeom prst="rect">
            <a:avLst/>
          </a:prstGeom>
          <a:noFill/>
        </p:spPr>
        <p:txBody>
          <a:bodyPr wrap="square" lIns="68580" tIns="34290" rIns="68580" bIns="34290" anchor="t">
            <a:spAutoFit/>
          </a:bodyPr>
          <a:lstStyle/>
          <a:p>
            <a:r>
              <a:rPr lang="en-US" sz="1400">
                <a:latin typeface="Georgia"/>
                <a:cs typeface="Arial"/>
              </a:rPr>
              <a:t>Snowflake enables data storage, processing, and analytic solutions that are faster, easier to use, and far more flexible than traditional offerings.</a:t>
            </a:r>
            <a:endParaRPr lang="en-IN" sz="1400">
              <a:latin typeface="Georgia"/>
              <a:cs typeface="Arial"/>
            </a:endParaRPr>
          </a:p>
        </p:txBody>
      </p:sp>
      <p:sp>
        <p:nvSpPr>
          <p:cNvPr id="32" name="Text Placeholder 31">
            <a:extLst>
              <a:ext uri="{FF2B5EF4-FFF2-40B4-BE49-F238E27FC236}">
                <a16:creationId xmlns:a16="http://schemas.microsoft.com/office/drawing/2014/main" id="{9229C350-F975-462C-BDD8-8F7C3C53E3BB}"/>
              </a:ext>
            </a:extLst>
          </p:cNvPr>
          <p:cNvSpPr>
            <a:spLocks noGrp="1"/>
          </p:cNvSpPr>
          <p:nvPr>
            <p:ph type="body" sz="quarter" idx="10"/>
          </p:nvPr>
        </p:nvSpPr>
        <p:spPr>
          <a:xfrm>
            <a:off x="196151" y="501109"/>
            <a:ext cx="3402252" cy="653391"/>
          </a:xfrm>
        </p:spPr>
        <p:txBody>
          <a:bodyPr vert="horz" lIns="68580" tIns="34290" rIns="68580" bIns="34290" rtlCol="0" anchor="t">
            <a:normAutofit/>
          </a:bodyPr>
          <a:lstStyle/>
          <a:p>
            <a:pPr marL="0" indent="0">
              <a:buNone/>
            </a:pPr>
            <a:r>
              <a:rPr lang="en-IN" sz="1800">
                <a:solidFill>
                  <a:srgbClr val="0070C0"/>
                </a:solidFill>
              </a:rPr>
              <a:t>Why Snowflake?</a:t>
            </a:r>
          </a:p>
        </p:txBody>
      </p:sp>
    </p:spTree>
    <p:extLst>
      <p:ext uri="{BB962C8B-B14F-4D97-AF65-F5344CB8AC3E}">
        <p14:creationId xmlns:p14="http://schemas.microsoft.com/office/powerpoint/2010/main" val="141021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AC2AA7-A348-41F2-8510-6F228DAC1CD7}"/>
              </a:ext>
            </a:extLst>
          </p:cNvPr>
          <p:cNvSpPr>
            <a:spLocks noGrp="1"/>
          </p:cNvSpPr>
          <p:nvPr>
            <p:ph type="body" sz="quarter" idx="10"/>
          </p:nvPr>
        </p:nvSpPr>
        <p:spPr>
          <a:xfrm>
            <a:off x="365131" y="1086362"/>
            <a:ext cx="7197848" cy="2746719"/>
          </a:xfrm>
        </p:spPr>
        <p:txBody>
          <a:bodyPr anchor="ctr">
            <a:normAutofit/>
          </a:bodyPr>
          <a:lstStyle/>
          <a:p>
            <a:pPr algn="just"/>
            <a:r>
              <a:rPr lang="en-US" sz="1600" dirty="0">
                <a:solidFill>
                  <a:schemeClr val="tx1"/>
                </a:solidFill>
              </a:rPr>
              <a:t>Standard Edition</a:t>
            </a:r>
          </a:p>
          <a:p>
            <a:pPr algn="just"/>
            <a:r>
              <a:rPr lang="en-US" sz="1600" dirty="0">
                <a:solidFill>
                  <a:schemeClr val="tx1"/>
                </a:solidFill>
              </a:rPr>
              <a:t>Enterprise Edition</a:t>
            </a:r>
          </a:p>
          <a:p>
            <a:pPr algn="just"/>
            <a:r>
              <a:rPr lang="en-US" sz="1600" dirty="0">
                <a:solidFill>
                  <a:schemeClr val="tx1"/>
                </a:solidFill>
              </a:rPr>
              <a:t>Business Critical Edition</a:t>
            </a:r>
          </a:p>
          <a:p>
            <a:pPr algn="just"/>
            <a:r>
              <a:rPr lang="en-US" sz="1600" dirty="0">
                <a:solidFill>
                  <a:schemeClr val="tx1"/>
                </a:solidFill>
              </a:rPr>
              <a:t>Virtual Private Snowflake (VPS)</a:t>
            </a:r>
          </a:p>
          <a:p>
            <a:pPr marL="0" indent="0" algn="just">
              <a:buNone/>
            </a:pPr>
            <a:endParaRPr lang="en-US" sz="1600" dirty="0">
              <a:solidFill>
                <a:schemeClr val="tx1"/>
              </a:solidFill>
            </a:endParaRPr>
          </a:p>
          <a:p>
            <a:pPr marL="0" indent="0" algn="just">
              <a:buNone/>
            </a:pPr>
            <a:r>
              <a:rPr lang="en-US" sz="1600" dirty="0">
                <a:solidFill>
                  <a:schemeClr val="tx1"/>
                </a:solidFill>
              </a:rPr>
              <a:t>Snowflake offers multiple editions to choose from, ensuring that your usage fits your organization’s specific requirements. Each successive edition builds on the previous edition through the addition of edition-specific features and/or higher levels of service. And, as your organization’s needs change and grow, changing editions is easy</a:t>
            </a:r>
          </a:p>
          <a:p>
            <a:pPr algn="just"/>
            <a:endParaRPr lang="en-IN" sz="1600" dirty="0"/>
          </a:p>
        </p:txBody>
      </p:sp>
      <p:sp>
        <p:nvSpPr>
          <p:cNvPr id="2" name="Title 1">
            <a:extLst>
              <a:ext uri="{FF2B5EF4-FFF2-40B4-BE49-F238E27FC236}">
                <a16:creationId xmlns:a16="http://schemas.microsoft.com/office/drawing/2014/main" id="{6CBCCB4D-8690-490B-A660-BC801D7A95E9}"/>
              </a:ext>
            </a:extLst>
          </p:cNvPr>
          <p:cNvSpPr>
            <a:spLocks noGrp="1"/>
          </p:cNvSpPr>
          <p:nvPr>
            <p:ph type="title" idx="4294967295"/>
          </p:nvPr>
        </p:nvSpPr>
        <p:spPr>
          <a:xfrm>
            <a:off x="365131" y="419318"/>
            <a:ext cx="7422356" cy="465218"/>
          </a:xfrm>
          <a:prstGeom prst="rect">
            <a:avLst/>
          </a:prstGeom>
        </p:spPr>
        <p:txBody>
          <a:bodyPr>
            <a:normAutofit/>
          </a:bodyPr>
          <a:lstStyle/>
          <a:p>
            <a:r>
              <a:rPr lang="en-US" sz="2000" dirty="0">
                <a:solidFill>
                  <a:srgbClr val="0070C0"/>
                </a:solidFill>
                <a:latin typeface="+mn-lt"/>
              </a:rPr>
              <a:t>Snowflake Editions </a:t>
            </a:r>
            <a:endParaRPr lang="en-IN" sz="2000" dirty="0">
              <a:solidFill>
                <a:srgbClr val="0070C0"/>
              </a:solidFill>
              <a:latin typeface="+mn-lt"/>
            </a:endParaRPr>
          </a:p>
        </p:txBody>
      </p:sp>
    </p:spTree>
    <p:extLst>
      <p:ext uri="{BB962C8B-B14F-4D97-AF65-F5344CB8AC3E}">
        <p14:creationId xmlns:p14="http://schemas.microsoft.com/office/powerpoint/2010/main" val="202213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7661BE-9B2B-498D-9B5E-690DA0A5A273}"/>
              </a:ext>
            </a:extLst>
          </p:cNvPr>
          <p:cNvSpPr>
            <a:spLocks noGrp="1"/>
          </p:cNvSpPr>
          <p:nvPr>
            <p:ph type="body" sz="quarter" idx="10"/>
          </p:nvPr>
        </p:nvSpPr>
        <p:spPr>
          <a:xfrm>
            <a:off x="493863" y="492048"/>
            <a:ext cx="7114363" cy="457200"/>
          </a:xfrm>
        </p:spPr>
        <p:txBody>
          <a:bodyPr vert="horz" lIns="68580" tIns="34290" rIns="68580" bIns="34290" rtlCol="0" anchor="t">
            <a:normAutofit/>
          </a:bodyPr>
          <a:lstStyle/>
          <a:p>
            <a:pPr marL="0" indent="0">
              <a:buNone/>
            </a:pPr>
            <a:r>
              <a:rPr lang="en-IN" sz="1800">
                <a:solidFill>
                  <a:srgbClr val="0070C0"/>
                </a:solidFill>
              </a:rPr>
              <a:t>Some features of Snowflake Editions</a:t>
            </a:r>
          </a:p>
        </p:txBody>
      </p:sp>
      <p:pic>
        <p:nvPicPr>
          <p:cNvPr id="2050" name="Picture 2">
            <a:extLst>
              <a:ext uri="{FF2B5EF4-FFF2-40B4-BE49-F238E27FC236}">
                <a16:creationId xmlns:a16="http://schemas.microsoft.com/office/drawing/2014/main" id="{3C684A19-07B7-4651-9D9E-D53995CA2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32" y="1202961"/>
            <a:ext cx="6615655" cy="282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175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C084-5ED1-437A-977D-C8095B3928BA}"/>
              </a:ext>
            </a:extLst>
          </p:cNvPr>
          <p:cNvSpPr>
            <a:spLocks noGrp="1"/>
          </p:cNvSpPr>
          <p:nvPr>
            <p:ph type="title" idx="4294967295"/>
          </p:nvPr>
        </p:nvSpPr>
        <p:spPr>
          <a:xfrm>
            <a:off x="393411" y="69015"/>
            <a:ext cx="6725528" cy="434203"/>
          </a:xfrm>
          <a:prstGeom prst="rect">
            <a:avLst/>
          </a:prstGeom>
        </p:spPr>
        <p:txBody>
          <a:bodyPr>
            <a:normAutofit/>
          </a:bodyPr>
          <a:lstStyle/>
          <a:p>
            <a:r>
              <a:rPr lang="en-US" sz="1800" b="1">
                <a:solidFill>
                  <a:srgbClr val="0070C0"/>
                </a:solidFill>
              </a:rPr>
              <a:t>Snowflake Architecture</a:t>
            </a:r>
            <a:endParaRPr lang="en-IN" sz="1800">
              <a:solidFill>
                <a:srgbClr val="0070C0"/>
              </a:solidFill>
            </a:endParaRPr>
          </a:p>
        </p:txBody>
      </p:sp>
      <p:pic>
        <p:nvPicPr>
          <p:cNvPr id="6" name="Picture 5">
            <a:extLst>
              <a:ext uri="{FF2B5EF4-FFF2-40B4-BE49-F238E27FC236}">
                <a16:creationId xmlns:a16="http://schemas.microsoft.com/office/drawing/2014/main" id="{DBEC4788-644A-484B-AD52-E2301F9935AB}"/>
              </a:ext>
            </a:extLst>
          </p:cNvPr>
          <p:cNvPicPr>
            <a:picLocks noChangeAspect="1"/>
          </p:cNvPicPr>
          <p:nvPr/>
        </p:nvPicPr>
        <p:blipFill>
          <a:blip r:embed="rId2"/>
          <a:stretch>
            <a:fillRect/>
          </a:stretch>
        </p:blipFill>
        <p:spPr>
          <a:xfrm>
            <a:off x="348247" y="504513"/>
            <a:ext cx="4985962" cy="2576762"/>
          </a:xfrm>
          <a:prstGeom prst="rect">
            <a:avLst/>
          </a:prstGeom>
        </p:spPr>
      </p:pic>
      <p:sp>
        <p:nvSpPr>
          <p:cNvPr id="4" name="Content Placeholder 2">
            <a:extLst>
              <a:ext uri="{FF2B5EF4-FFF2-40B4-BE49-F238E27FC236}">
                <a16:creationId xmlns:a16="http://schemas.microsoft.com/office/drawing/2014/main" id="{B3BA9C23-ED97-328B-5052-0B3A767A94D3}"/>
              </a:ext>
            </a:extLst>
          </p:cNvPr>
          <p:cNvSpPr>
            <a:spLocks noGrp="1"/>
          </p:cNvSpPr>
          <p:nvPr>
            <p:ph type="body" sz="quarter" idx="10"/>
          </p:nvPr>
        </p:nvSpPr>
        <p:spPr>
          <a:xfrm>
            <a:off x="397506" y="3323959"/>
            <a:ext cx="7331757" cy="1207657"/>
          </a:xfrm>
        </p:spPr>
        <p:txBody>
          <a:bodyPr anchor="t">
            <a:noAutofit/>
          </a:bodyPr>
          <a:lstStyle/>
          <a:p>
            <a:pPr marL="257175" indent="-257175"/>
            <a:r>
              <a:rPr lang="en-US" sz="1400" dirty="0">
                <a:solidFill>
                  <a:schemeClr val="tx1"/>
                </a:solidFill>
              </a:rPr>
              <a:t>Snowflake’s architecture is a hybrid of traditional shared-disk and shared-nothing database architectures. </a:t>
            </a:r>
          </a:p>
          <a:p>
            <a:pPr marL="257175" indent="-257175"/>
            <a:r>
              <a:rPr lang="en-US" sz="1400" dirty="0">
                <a:solidFill>
                  <a:schemeClr val="tx1"/>
                </a:solidFill>
              </a:rPr>
              <a:t>Outermost Layer : Services layer (authentication, infrastructure management, governance, metadata, optimization)  </a:t>
            </a:r>
          </a:p>
          <a:p>
            <a:pPr marL="257175" indent="-257175"/>
            <a:r>
              <a:rPr lang="en-US" sz="1400" dirty="0">
                <a:solidFill>
                  <a:schemeClr val="tx1"/>
                </a:solidFill>
              </a:rPr>
              <a:t>Middle Layer: Multi-cluster compute layer (takes place in the virtual warehouses)</a:t>
            </a:r>
          </a:p>
          <a:p>
            <a:pPr marL="257175" indent="-257175"/>
            <a:r>
              <a:rPr lang="en-US" sz="1400" dirty="0">
                <a:solidFill>
                  <a:schemeClr val="tx1"/>
                </a:solidFill>
              </a:rPr>
              <a:t>Innermost Layer: Storage layer (consists of micro-partitions)</a:t>
            </a:r>
          </a:p>
        </p:txBody>
      </p:sp>
    </p:spTree>
    <p:extLst>
      <p:ext uri="{BB962C8B-B14F-4D97-AF65-F5344CB8AC3E}">
        <p14:creationId xmlns:p14="http://schemas.microsoft.com/office/powerpoint/2010/main" val="357007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C084-5ED1-437A-977D-C8095B3928BA}"/>
              </a:ext>
            </a:extLst>
          </p:cNvPr>
          <p:cNvSpPr>
            <a:spLocks noGrp="1"/>
          </p:cNvSpPr>
          <p:nvPr>
            <p:ph type="title" idx="4294967295"/>
          </p:nvPr>
        </p:nvSpPr>
        <p:spPr>
          <a:xfrm>
            <a:off x="297712" y="400782"/>
            <a:ext cx="7420098" cy="377225"/>
          </a:xfrm>
          <a:prstGeom prst="rect">
            <a:avLst/>
          </a:prstGeom>
        </p:spPr>
        <p:txBody>
          <a:bodyPr vert="horz" lIns="68580" tIns="34290" rIns="68580" bIns="34290" rtlCol="0" anchor="t">
            <a:normAutofit/>
          </a:bodyPr>
          <a:lstStyle/>
          <a:p>
            <a:r>
              <a:rPr lang="en-US" sz="1800" b="1">
                <a:solidFill>
                  <a:srgbClr val="0070C0"/>
                </a:solidFill>
              </a:rPr>
              <a:t>Shared-nothing and Shared-disk</a:t>
            </a:r>
            <a:endParaRPr lang="en-IN" sz="1800">
              <a:solidFill>
                <a:srgbClr val="0070C0"/>
              </a:solidFill>
            </a:endParaRPr>
          </a:p>
        </p:txBody>
      </p:sp>
      <p:pic>
        <p:nvPicPr>
          <p:cNvPr id="4" name="Content Placeholder 4">
            <a:extLst>
              <a:ext uri="{FF2B5EF4-FFF2-40B4-BE49-F238E27FC236}">
                <a16:creationId xmlns:a16="http://schemas.microsoft.com/office/drawing/2014/main" id="{0CF5B873-B82D-48E0-B3A7-1EE564806260}"/>
              </a:ext>
            </a:extLst>
          </p:cNvPr>
          <p:cNvPicPr>
            <a:picLocks noChangeAspect="1"/>
          </p:cNvPicPr>
          <p:nvPr/>
        </p:nvPicPr>
        <p:blipFill>
          <a:blip r:embed="rId2"/>
          <a:stretch>
            <a:fillRect/>
          </a:stretch>
        </p:blipFill>
        <p:spPr>
          <a:xfrm>
            <a:off x="141747" y="1182757"/>
            <a:ext cx="7576063" cy="3371348"/>
          </a:xfrm>
          <a:prstGeom prst="rect">
            <a:avLst/>
          </a:prstGeom>
        </p:spPr>
      </p:pic>
    </p:spTree>
    <p:extLst>
      <p:ext uri="{BB962C8B-B14F-4D97-AF65-F5344CB8AC3E}">
        <p14:creationId xmlns:p14="http://schemas.microsoft.com/office/powerpoint/2010/main" val="109651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5CCD6-EDDA-47E8-A86B-BFC35EA602D8}"/>
              </a:ext>
            </a:extLst>
          </p:cNvPr>
          <p:cNvSpPr>
            <a:spLocks noGrp="1"/>
          </p:cNvSpPr>
          <p:nvPr>
            <p:ph type="body" sz="quarter" idx="10"/>
          </p:nvPr>
        </p:nvSpPr>
        <p:spPr>
          <a:xfrm>
            <a:off x="387480" y="897590"/>
            <a:ext cx="7331757" cy="1207657"/>
          </a:xfrm>
        </p:spPr>
        <p:txBody>
          <a:bodyPr anchor="t">
            <a:noAutofit/>
          </a:bodyPr>
          <a:lstStyle/>
          <a:p>
            <a:pPr marL="257175" indent="-257175"/>
            <a:r>
              <a:rPr lang="en-US" sz="1400" dirty="0">
                <a:solidFill>
                  <a:schemeClr val="tx1"/>
                </a:solidFill>
              </a:rPr>
              <a:t>Snowflake’s architecture is a hybrid of traditional shared-disk and shared-nothing database architectures. </a:t>
            </a:r>
          </a:p>
          <a:p>
            <a:pPr marL="257175" indent="-257175"/>
            <a:r>
              <a:rPr lang="en-US" sz="1400" dirty="0">
                <a:solidFill>
                  <a:schemeClr val="tx1"/>
                </a:solidFill>
              </a:rPr>
              <a:t>Outermost Layer : Services layer (authentication, infrastructure management, governance, metadata, optimization)  </a:t>
            </a:r>
          </a:p>
          <a:p>
            <a:pPr marL="257175" indent="-257175"/>
            <a:r>
              <a:rPr lang="en-US" sz="1400" dirty="0">
                <a:solidFill>
                  <a:schemeClr val="tx1"/>
                </a:solidFill>
              </a:rPr>
              <a:t>Middle Layer: Multi-cluster compute layer (takes place in the virtual warehouses)</a:t>
            </a:r>
          </a:p>
          <a:p>
            <a:pPr marL="257175" indent="-257175"/>
            <a:r>
              <a:rPr lang="en-US" sz="1400" dirty="0">
                <a:solidFill>
                  <a:schemeClr val="tx1"/>
                </a:solidFill>
              </a:rPr>
              <a:t>Innermost Layer: Storage layer (consists of micro-partitions)</a:t>
            </a:r>
          </a:p>
        </p:txBody>
      </p:sp>
      <p:sp>
        <p:nvSpPr>
          <p:cNvPr id="2" name="Title 1">
            <a:extLst>
              <a:ext uri="{FF2B5EF4-FFF2-40B4-BE49-F238E27FC236}">
                <a16:creationId xmlns:a16="http://schemas.microsoft.com/office/drawing/2014/main" id="{ED28C084-5ED1-437A-977D-C8095B3928BA}"/>
              </a:ext>
            </a:extLst>
          </p:cNvPr>
          <p:cNvSpPr>
            <a:spLocks noGrp="1"/>
          </p:cNvSpPr>
          <p:nvPr>
            <p:ph type="title" idx="4294967295"/>
          </p:nvPr>
        </p:nvSpPr>
        <p:spPr>
          <a:xfrm>
            <a:off x="387480" y="315253"/>
            <a:ext cx="5738513" cy="373346"/>
          </a:xfrm>
          <a:prstGeom prst="rect">
            <a:avLst/>
          </a:prstGeom>
        </p:spPr>
        <p:txBody>
          <a:bodyPr vert="horz" lIns="68580" tIns="34290" rIns="68580" bIns="34290" rtlCol="0" anchor="t">
            <a:normAutofit/>
          </a:bodyPr>
          <a:lstStyle/>
          <a:p>
            <a:r>
              <a:rPr lang="en-US" sz="1800" b="1">
                <a:solidFill>
                  <a:srgbClr val="0070C0"/>
                </a:solidFill>
              </a:rPr>
              <a:t>Snowflake Architecture</a:t>
            </a:r>
            <a:endParaRPr lang="en-IN" sz="1800">
              <a:solidFill>
                <a:srgbClr val="0070C0"/>
              </a:solidFill>
            </a:endParaRPr>
          </a:p>
        </p:txBody>
      </p:sp>
      <p:sp>
        <p:nvSpPr>
          <p:cNvPr id="4" name="Content Placeholder 2">
            <a:extLst>
              <a:ext uri="{FF2B5EF4-FFF2-40B4-BE49-F238E27FC236}">
                <a16:creationId xmlns:a16="http://schemas.microsoft.com/office/drawing/2014/main" id="{C8BCD04B-243D-41E9-B46A-BD47AA07E052}"/>
              </a:ext>
            </a:extLst>
          </p:cNvPr>
          <p:cNvSpPr txBox="1">
            <a:spLocks/>
          </p:cNvSpPr>
          <p:nvPr/>
        </p:nvSpPr>
        <p:spPr>
          <a:xfrm>
            <a:off x="387480" y="2700529"/>
            <a:ext cx="7331757" cy="1892736"/>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accent6"/>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a:t>Micro-Partition: </a:t>
            </a:r>
          </a:p>
          <a:p>
            <a:r>
              <a:rPr lang="en-US" sz="1400">
                <a:solidFill>
                  <a:schemeClr val="tx1"/>
                </a:solidFill>
              </a:rPr>
              <a:t>All data in Snowflake tables is automatically divided into micro-partitions, which are contiguous units of storage. </a:t>
            </a:r>
          </a:p>
          <a:p>
            <a:r>
              <a:rPr lang="en-US" sz="1400">
                <a:solidFill>
                  <a:schemeClr val="tx1"/>
                </a:solidFill>
              </a:rPr>
              <a:t>Data is stored in a columnar fashion in these micro-partitions.</a:t>
            </a:r>
          </a:p>
          <a:p>
            <a:r>
              <a:rPr lang="en-US" sz="1400">
                <a:solidFill>
                  <a:schemeClr val="tx1"/>
                </a:solidFill>
              </a:rPr>
              <a:t>Each micro-partition contains between 50 MB and 500 MB of uncompressed data.</a:t>
            </a:r>
          </a:p>
          <a:p>
            <a:r>
              <a:rPr lang="en-US" sz="1400">
                <a:solidFill>
                  <a:schemeClr val="tx1"/>
                </a:solidFill>
              </a:rPr>
              <a:t>This size and structure allows for extremely granular pruning of very large tables, which can be comprised of millions, or even hundreds of millions, of micro-partitions.</a:t>
            </a:r>
            <a:endParaRPr lang="en-US" sz="1400" b="1">
              <a:solidFill>
                <a:schemeClr val="tx1"/>
              </a:solidFill>
            </a:endParaRPr>
          </a:p>
          <a:p>
            <a:pPr marL="0" indent="0">
              <a:buFont typeface="Arial" panose="020B0604020202020204" pitchFamily="34" charset="0"/>
              <a:buNone/>
            </a:pPr>
            <a:endParaRPr lang="en-IN" sz="1400"/>
          </a:p>
        </p:txBody>
      </p:sp>
    </p:spTree>
    <p:extLst>
      <p:ext uri="{BB962C8B-B14F-4D97-AF65-F5344CB8AC3E}">
        <p14:creationId xmlns:p14="http://schemas.microsoft.com/office/powerpoint/2010/main" val="3438746270"/>
      </p:ext>
    </p:extLst>
  </p:cSld>
  <p:clrMapOvr>
    <a:masterClrMapping/>
  </p:clrMapOvr>
</p:sld>
</file>

<file path=ppt/theme/theme1.xml><?xml version="1.0" encoding="utf-8"?>
<a:theme xmlns:a="http://schemas.openxmlformats.org/drawingml/2006/main" name="Genpact_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pact_theme" id="{AFAD0E27-BC44-4E18-88E8-C5EA0CDE104F}" vid="{DD6425A3-0037-4E81-865A-8931F295355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EA5257681540488F524D847F011DD5" ma:contentTypeVersion="15" ma:contentTypeDescription="Create a new document." ma:contentTypeScope="" ma:versionID="585322cb935ec1fd119180e9c0a059a0">
  <xsd:schema xmlns:xsd="http://www.w3.org/2001/XMLSchema" xmlns:xs="http://www.w3.org/2001/XMLSchema" xmlns:p="http://schemas.microsoft.com/office/2006/metadata/properties" xmlns:ns2="0d5730b8-869a-4209-a1b3-832c244c5b0c" xmlns:ns3="2254c897-f072-4fc6-863c-eb6bf0b2ed9f" xmlns:ns4="372e849b-fc60-49fc-88ef-6f6a3a7352cc" targetNamespace="http://schemas.microsoft.com/office/2006/metadata/properties" ma:root="true" ma:fieldsID="38caeda81121e8cb6e74987333f59b2c" ns2:_="" ns3:_="" ns4:_="">
    <xsd:import namespace="0d5730b8-869a-4209-a1b3-832c244c5b0c"/>
    <xsd:import namespace="2254c897-f072-4fc6-863c-eb6bf0b2ed9f"/>
    <xsd:import namespace="372e849b-fc60-49fc-88ef-6f6a3a7352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5730b8-869a-4209-a1b3-832c244c5b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c962de5-690c-40f6-9925-46ff4f3fc18f"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54c897-f072-4fc6-863c-eb6bf0b2ed9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2e849b-fc60-49fc-88ef-6f6a3a7352c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c20dbe4-a35e-457a-aca0-ac1d0f754f06}" ma:internalName="TaxCatchAll" ma:showField="CatchAllData" ma:web="2254c897-f072-4fc6-863c-eb6bf0b2ed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72e849b-fc60-49fc-88ef-6f6a3a7352cc" xsi:nil="true"/>
    <lcf76f155ced4ddcb4097134ff3c332f xmlns="0d5730b8-869a-4209-a1b3-832c244c5b0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6CED268-C5DA-44AF-A409-65D43AD52AC2}">
  <ds:schemaRefs>
    <ds:schemaRef ds:uri="http://schemas.microsoft.com/sharepoint/v3/contenttype/forms"/>
  </ds:schemaRefs>
</ds:datastoreItem>
</file>

<file path=customXml/itemProps2.xml><?xml version="1.0" encoding="utf-8"?>
<ds:datastoreItem xmlns:ds="http://schemas.openxmlformats.org/officeDocument/2006/customXml" ds:itemID="{6A43CE01-CD64-4DD8-838C-18B19C095C71}">
  <ds:schemaRefs>
    <ds:schemaRef ds:uri="0d5730b8-869a-4209-a1b3-832c244c5b0c"/>
    <ds:schemaRef ds:uri="2254c897-f072-4fc6-863c-eb6bf0b2ed9f"/>
    <ds:schemaRef ds:uri="372e849b-fc60-49fc-88ef-6f6a3a7352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5B36E16-D1C4-4612-9576-58E3AAB51AEA}">
  <ds:schemaRefs>
    <ds:schemaRef ds:uri="0d5730b8-869a-4209-a1b3-832c244c5b0c"/>
    <ds:schemaRef ds:uri="372e849b-fc60-49fc-88ef-6f6a3a7352c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Genpact_theme</Template>
  <TotalTime>0</TotalTime>
  <Words>1206</Words>
  <Application>Microsoft Office PowerPoint</Application>
  <PresentationFormat>On-screen Show (16:9)</PresentationFormat>
  <Paragraphs>127</Paragraphs>
  <Slides>38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Georgia</vt:lpstr>
      <vt:lpstr>Wingdings</vt:lpstr>
      <vt:lpstr>Genpact_theme</vt:lpstr>
      <vt:lpstr>PowerPoint Presentation</vt:lpstr>
      <vt:lpstr>PowerPoint Presentation</vt:lpstr>
      <vt:lpstr>PowerPoint Presentation</vt:lpstr>
      <vt:lpstr>PowerPoint Presentation</vt:lpstr>
      <vt:lpstr>Snowflake Editions </vt:lpstr>
      <vt:lpstr>PowerPoint Presentation</vt:lpstr>
      <vt:lpstr>Snowflake Architecture</vt:lpstr>
      <vt:lpstr>Shared-nothing and Shared-disk</vt:lpstr>
      <vt:lpstr>Snowflake Architecture</vt:lpstr>
      <vt:lpstr>Data Clustering using Micro-Partitions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Gupta, Tushar</cp:lastModifiedBy>
  <cp:revision>1</cp:revision>
  <dcterms:modified xsi:type="dcterms:W3CDTF">2023-06-22T06:55:40Z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0x010100B1EA5257681540488F524D847F011DD5</vt:lpwstr>
  </property>
  <property fmtid="{D5CDD505-2E9C-101B-9397-08002B2CF9AE}" pid="3" name="MediaServiceImageTags">
    <vt:lpwstr/>
  </property>
</Properties>
</file>